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package.core-properties+xml" PartName="/docProps/core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autoCompressPictures="0" saveSubsetFonts="1">
  <p:sldMasterIdLst>
    <p:sldMasterId r:id="rId2" id="2147483648"/>
    <p:sldMasterId r:id="rId3" id="2147483652"/>
  </p:sldMasterIdLst>
  <p:notesMasterIdLst>
    <p:notesMasterId r:id="rId4"/>
  </p:notesMasterIdLst>
  <p:sldIdLst>
    <p:sldId r:id="rId5" id="256"/>
    <p:sldId r:id="rId6" id="257"/>
    <p:sldId r:id="rId7" id="258"/>
    <p:sldId r:id="rId8" id="259"/>
    <p:sldId r:id="rId9" id="260"/>
    <p:sldId r:id="rId10" id="261"/>
    <p:sldId r:id="rId11" id="262"/>
    <p:sldId r:id="rId12" id="263"/>
    <p:sldId r:id="rId13" id="264"/>
    <p:sldId r:id="rId14" id="265"/>
    <p:sldId r:id="rId15" id="266"/>
    <p:sldId r:id="rId16" id="267"/>
    <p:sldId r:id="rId17" id="268"/>
    <p:sldId r:id="rId18" id="269"/>
    <p:sldId r:id="rId19" id="270"/>
    <p:sldId r:id="rId20" id="271"/>
    <p:sldId r:id="rId21" id="272"/>
    <p:sldId r:id="rId22" id="273"/>
    <p:sldId r:id="rId23" id="274"/>
    <p:sldId r:id="rId24" id="275"/>
    <p:sldId r:id="rId25" id="276"/>
    <p:sldId r:id="rId26" id="277"/>
    <p:sldId r:id="rId27" id="278"/>
    <p:sldId r:id="rId28" id="279"/>
    <p:sldId r:id="rId29" id="280"/>
    <p:sldId r:id="rId30" id="281"/>
    <p:sldId r:id="rId31" id="282"/>
    <p:sldId r:id="rId32" id="283"/>
    <p:sldId r:id="rId33" id="284"/>
    <p:sldId r:id="rId34" id="285"/>
    <p:sldId r:id="rId35" id="286"/>
    <p:sldId r:id="rId36" id="287"/>
    <p:sldId r:id="rId37" id="288"/>
    <p:sldId r:id="rId38" id="289"/>
    <p:sldId r:id="rId39" id="290"/>
    <p:sldId r:id="rId40" id="291"/>
    <p:sldId r:id="rId41" id="292"/>
    <p:sldId r:id="rId42" id="293"/>
    <p:sldId r:id="rId43" id="294"/>
    <p:sldId r:id="rId44" id="295"/>
    <p:sldId r:id="rId45" id="296"/>
    <p:sldId r:id="rId46" id="297"/>
    <p:sldId r:id="rId47" id="298"/>
  </p:sldIdLst>
  <p:sldSz cx="12192000" cy="6858000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6858000" cy="9144000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/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slideMasters/slideMaster1.xml" Type="http://schemas.openxmlformats.org/officeDocument/2006/relationships/slideMaster"></Relationship><Relationship Id="rId3" Target="slideMasters/slideMaster2.xml" Type="http://schemas.openxmlformats.org/officeDocument/2006/relationships/slideMaster"></Relationship><Relationship Id="rId4" Target="notesMasters/notesMaster1.xml" Type="http://schemas.openxmlformats.org/officeDocument/2006/relationships/notesMaster"></Relationship><Relationship Id="rId5" Target="slides/slide1.xml" Type="http://schemas.openxmlformats.org/officeDocument/2006/relationships/slide"></Relationship><Relationship Id="rId6" Target="slides/slide2.xml" Type="http://schemas.openxmlformats.org/officeDocument/2006/relationships/slide"></Relationship><Relationship Id="rId7" Target="slides/slide3.xml" Type="http://schemas.openxmlformats.org/officeDocument/2006/relationships/slide"></Relationship><Relationship Id="rId8" Target="slides/slide4.xml" Type="http://schemas.openxmlformats.org/officeDocument/2006/relationships/slide"></Relationship><Relationship Id="rId9" Target="slides/slide5.xml" Type="http://schemas.openxmlformats.org/officeDocument/2006/relationships/slide"></Relationship><Relationship Id="rId10" Target="slides/slide6.xml" Type="http://schemas.openxmlformats.org/officeDocument/2006/relationships/slide"></Relationship><Relationship Id="rId11" Target="slides/slide7.xml" Type="http://schemas.openxmlformats.org/officeDocument/2006/relationships/slide"></Relationship><Relationship Id="rId12" Target="slides/slide8.xml" Type="http://schemas.openxmlformats.org/officeDocument/2006/relationships/slide"></Relationship><Relationship Id="rId13" Target="slides/slide9.xml" Type="http://schemas.openxmlformats.org/officeDocument/2006/relationships/slide"></Relationship><Relationship Id="rId14" Target="slides/slide10.xml" Type="http://schemas.openxmlformats.org/officeDocument/2006/relationships/slide"></Relationship><Relationship Id="rId15" Target="slides/slide11.xml" Type="http://schemas.openxmlformats.org/officeDocument/2006/relationships/slide"></Relationship><Relationship Id="rId16" Target="slides/slide12.xml" Type="http://schemas.openxmlformats.org/officeDocument/2006/relationships/slide"></Relationship><Relationship Id="rId17" Target="slides/slide13.xml" Type="http://schemas.openxmlformats.org/officeDocument/2006/relationships/slide"></Relationship><Relationship Id="rId18" Target="slides/slide14.xml" Type="http://schemas.openxmlformats.org/officeDocument/2006/relationships/slide"></Relationship><Relationship Id="rId19" Target="slides/slide15.xml" Type="http://schemas.openxmlformats.org/officeDocument/2006/relationships/slide"></Relationship><Relationship Id="rId20" Target="slides/slide16.xml" Type="http://schemas.openxmlformats.org/officeDocument/2006/relationships/slide"></Relationship><Relationship Id="rId21" Target="slides/slide17.xml" Type="http://schemas.openxmlformats.org/officeDocument/2006/relationships/slide"></Relationship><Relationship Id="rId22" Target="slides/slide18.xml" Type="http://schemas.openxmlformats.org/officeDocument/2006/relationships/slide"></Relationship><Relationship Id="rId23" Target="slides/slide19.xml" Type="http://schemas.openxmlformats.org/officeDocument/2006/relationships/slide"></Relationship><Relationship Id="rId24" Target="slides/slide20.xml" Type="http://schemas.openxmlformats.org/officeDocument/2006/relationships/slide"></Relationship><Relationship Id="rId25" Target="slides/slide21.xml" Type="http://schemas.openxmlformats.org/officeDocument/2006/relationships/slide"></Relationship><Relationship Id="rId26" Target="slides/slide22.xml" Type="http://schemas.openxmlformats.org/officeDocument/2006/relationships/slide"></Relationship><Relationship Id="rId27" Target="slides/slide23.xml" Type="http://schemas.openxmlformats.org/officeDocument/2006/relationships/slide"></Relationship><Relationship Id="rId28" Target="slides/slide24.xml" Type="http://schemas.openxmlformats.org/officeDocument/2006/relationships/slide"></Relationship><Relationship Id="rId29" Target="slides/slide25.xml" Type="http://schemas.openxmlformats.org/officeDocument/2006/relationships/slide"></Relationship><Relationship Id="rId30" Target="slides/slide26.xml" Type="http://schemas.openxmlformats.org/officeDocument/2006/relationships/slide"></Relationship><Relationship Id="rId31" Target="slides/slide27.xml" Type="http://schemas.openxmlformats.org/officeDocument/2006/relationships/slide"></Relationship><Relationship Id="rId32" Target="slides/slide28.xml" Type="http://schemas.openxmlformats.org/officeDocument/2006/relationships/slide"></Relationship><Relationship Id="rId33" Target="slides/slide29.xml" Type="http://schemas.openxmlformats.org/officeDocument/2006/relationships/slide"></Relationship><Relationship Id="rId34" Target="slides/slide30.xml" Type="http://schemas.openxmlformats.org/officeDocument/2006/relationships/slide"></Relationship><Relationship Id="rId35" Target="slides/slide31.xml" Type="http://schemas.openxmlformats.org/officeDocument/2006/relationships/slide"></Relationship><Relationship Id="rId36" Target="slides/slide32.xml" Type="http://schemas.openxmlformats.org/officeDocument/2006/relationships/slide"></Relationship><Relationship Id="rId37" Target="slides/slide33.xml" Type="http://schemas.openxmlformats.org/officeDocument/2006/relationships/slide"></Relationship><Relationship Id="rId38" Target="slides/slide34.xml" Type="http://schemas.openxmlformats.org/officeDocument/2006/relationships/slide"></Relationship><Relationship Id="rId39" Target="slides/slide35.xml" Type="http://schemas.openxmlformats.org/officeDocument/2006/relationships/slide"></Relationship><Relationship Id="rId40" Target="slides/slide36.xml" Type="http://schemas.openxmlformats.org/officeDocument/2006/relationships/slide"></Relationship><Relationship Id="rId41" Target="slides/slide37.xml" Type="http://schemas.openxmlformats.org/officeDocument/2006/relationships/slide"></Relationship><Relationship Id="rId42" Target="slides/slide38.xml" Type="http://schemas.openxmlformats.org/officeDocument/2006/relationships/slide"></Relationship><Relationship Id="rId43" Target="slides/slide39.xml" Type="http://schemas.openxmlformats.org/officeDocument/2006/relationships/slide"></Relationship><Relationship Id="rId44" Target="slides/slide40.xml" Type="http://schemas.openxmlformats.org/officeDocument/2006/relationships/slide"></Relationship><Relationship Id="rId45" Target="slides/slide41.xml" Type="http://schemas.openxmlformats.org/officeDocument/2006/relationships/slide"></Relationship><Relationship Id="rId46" Target="slides/slide42.xml" Type="http://schemas.openxmlformats.org/officeDocument/2006/relationships/slide"></Relationship><Relationship Id="rId47" Target="slides/slide43.xml" Type="http://schemas.openxmlformats.org/officeDocument/2006/relationships/slide"></Relationship><Relationship Id="rId48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3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hape 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Google Shape;3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Google Shape;4;n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/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standalone="yes" ?><Relationships xmlns="http://schemas.openxmlformats.org/package/2006/relationships"><Relationship Id="rId1" Target="../slides/slide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0.xml.rels><?xml version="1.0" standalone="yes" ?><Relationships xmlns="http://schemas.openxmlformats.org/package/2006/relationships"><Relationship Id="rId1" Target="../slides/slide1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1.xml.rels><?xml version="1.0" standalone="yes" ?><Relationships xmlns="http://schemas.openxmlformats.org/package/2006/relationships"><Relationship Id="rId1" Target="../slides/slide1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2.xml.rels><?xml version="1.0" standalone="yes" ?><Relationships xmlns="http://schemas.openxmlformats.org/package/2006/relationships"><Relationship Id="rId1" Target="../slides/slide1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3.xml.rels><?xml version="1.0" standalone="yes" ?><Relationships xmlns="http://schemas.openxmlformats.org/package/2006/relationships"><Relationship Id="rId1" Target="../slides/slide1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4.xml.rels><?xml version="1.0" standalone="yes" ?><Relationships xmlns="http://schemas.openxmlformats.org/package/2006/relationships"><Relationship Id="rId1" Target="../slides/slide1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5.xml.rels><?xml version="1.0" standalone="yes" ?><Relationships xmlns="http://schemas.openxmlformats.org/package/2006/relationships"><Relationship Id="rId1" Target="../slides/slide1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6.xml.rels><?xml version="1.0" standalone="yes" ?><Relationships xmlns="http://schemas.openxmlformats.org/package/2006/relationships"><Relationship Id="rId1" Target="../slides/slide1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7.xml.rels><?xml version="1.0" standalone="yes" ?><Relationships xmlns="http://schemas.openxmlformats.org/package/2006/relationships"><Relationship Id="rId1" Target="../slides/slide1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8.xml.rels><?xml version="1.0" standalone="yes" ?><Relationships xmlns="http://schemas.openxmlformats.org/package/2006/relationships"><Relationship Id="rId1" Target="../slides/slide1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9.xml.rels><?xml version="1.0" standalone="yes" ?><Relationships xmlns="http://schemas.openxmlformats.org/package/2006/relationships"><Relationship Id="rId1" Target="../slides/slide1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.xml.rels><?xml version="1.0" standalone="yes" ?><Relationships xmlns="http://schemas.openxmlformats.org/package/2006/relationships"><Relationship Id="rId1" Target="../slides/slide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0.xml.rels><?xml version="1.0" standalone="yes" ?><Relationships xmlns="http://schemas.openxmlformats.org/package/2006/relationships"><Relationship Id="rId1" Target="../slides/slide2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1.xml.rels><?xml version="1.0" standalone="yes" ?><Relationships xmlns="http://schemas.openxmlformats.org/package/2006/relationships"><Relationship Id="rId1" Target="../slides/slide2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2.xml.rels><?xml version="1.0" standalone="yes" ?><Relationships xmlns="http://schemas.openxmlformats.org/package/2006/relationships"><Relationship Id="rId1" Target="../slides/slide2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3.xml.rels><?xml version="1.0" standalone="yes" ?><Relationships xmlns="http://schemas.openxmlformats.org/package/2006/relationships"><Relationship Id="rId1" Target="../slides/slide2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4.xml.rels><?xml version="1.0" standalone="yes" ?><Relationships xmlns="http://schemas.openxmlformats.org/package/2006/relationships"><Relationship Id="rId1" Target="../slides/slide2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5.xml.rels><?xml version="1.0" standalone="yes" ?><Relationships xmlns="http://schemas.openxmlformats.org/package/2006/relationships"><Relationship Id="rId1" Target="../slides/slide2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6.xml.rels><?xml version="1.0" standalone="yes" ?><Relationships xmlns="http://schemas.openxmlformats.org/package/2006/relationships"><Relationship Id="rId1" Target="../slides/slide2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7.xml.rels><?xml version="1.0" standalone="yes" ?><Relationships xmlns="http://schemas.openxmlformats.org/package/2006/relationships"><Relationship Id="rId1" Target="../slides/slide2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8.xml.rels><?xml version="1.0" standalone="yes" ?><Relationships xmlns="http://schemas.openxmlformats.org/package/2006/relationships"><Relationship Id="rId1" Target="../slides/slide2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9.xml.rels><?xml version="1.0" standalone="yes" ?><Relationships xmlns="http://schemas.openxmlformats.org/package/2006/relationships"><Relationship Id="rId1" Target="../slides/slide2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.xml.rels><?xml version="1.0" standalone="yes" ?><Relationships xmlns="http://schemas.openxmlformats.org/package/2006/relationships"><Relationship Id="rId1" Target="../slides/slide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0.xml.rels><?xml version="1.0" standalone="yes" ?><Relationships xmlns="http://schemas.openxmlformats.org/package/2006/relationships"><Relationship Id="rId1" Target="../slides/slide3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1.xml.rels><?xml version="1.0" standalone="yes" ?><Relationships xmlns="http://schemas.openxmlformats.org/package/2006/relationships"><Relationship Id="rId1" Target="../slides/slide3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2.xml.rels><?xml version="1.0" standalone="yes" ?><Relationships xmlns="http://schemas.openxmlformats.org/package/2006/relationships"><Relationship Id="rId1" Target="../slides/slide3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3.xml.rels><?xml version="1.0" standalone="yes" ?><Relationships xmlns="http://schemas.openxmlformats.org/package/2006/relationships"><Relationship Id="rId1" Target="../slides/slide3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4.xml.rels><?xml version="1.0" standalone="yes" ?><Relationships xmlns="http://schemas.openxmlformats.org/package/2006/relationships"><Relationship Id="rId1" Target="../slides/slide3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5.xml.rels><?xml version="1.0" standalone="yes" ?><Relationships xmlns="http://schemas.openxmlformats.org/package/2006/relationships"><Relationship Id="rId1" Target="../slides/slide3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6.xml.rels><?xml version="1.0" standalone="yes" ?><Relationships xmlns="http://schemas.openxmlformats.org/package/2006/relationships"><Relationship Id="rId1" Target="../slides/slide3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7.xml.rels><?xml version="1.0" standalone="yes" ?><Relationships xmlns="http://schemas.openxmlformats.org/package/2006/relationships"><Relationship Id="rId1" Target="../slides/slide3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8.xml.rels><?xml version="1.0" standalone="yes" ?><Relationships xmlns="http://schemas.openxmlformats.org/package/2006/relationships"><Relationship Id="rId1" Target="../slides/slide3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9.xml.rels><?xml version="1.0" standalone="yes" ?><Relationships xmlns="http://schemas.openxmlformats.org/package/2006/relationships"><Relationship Id="rId1" Target="../slides/slide3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.xml.rels><?xml version="1.0" standalone="yes" ?><Relationships xmlns="http://schemas.openxmlformats.org/package/2006/relationships"><Relationship Id="rId1" Target="../slides/slide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0.xml.rels><?xml version="1.0" standalone="yes" ?><Relationships xmlns="http://schemas.openxmlformats.org/package/2006/relationships"><Relationship Id="rId1" Target="../slides/slide4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1.xml.rels><?xml version="1.0" standalone="yes" ?><Relationships xmlns="http://schemas.openxmlformats.org/package/2006/relationships"><Relationship Id="rId1" Target="../slides/slide4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2.xml.rels><?xml version="1.0" standalone="yes" ?><Relationships xmlns="http://schemas.openxmlformats.org/package/2006/relationships"><Relationship Id="rId1" Target="../slides/slide4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3.xml.rels><?xml version="1.0" standalone="yes" ?><Relationships xmlns="http://schemas.openxmlformats.org/package/2006/relationships"><Relationship Id="rId1" Target="../slides/slide4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.xml.rels><?xml version="1.0" standalone="yes" ?><Relationships xmlns="http://schemas.openxmlformats.org/package/2006/relationships"><Relationship Id="rId1" Target="../slides/slide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6.xml.rels><?xml version="1.0" standalone="yes" ?><Relationships xmlns="http://schemas.openxmlformats.org/package/2006/relationships"><Relationship Id="rId1" Target="../slides/slide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7.xml.rels><?xml version="1.0" standalone="yes" ?><Relationships xmlns="http://schemas.openxmlformats.org/package/2006/relationships"><Relationship Id="rId1" Target="../slides/slide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8.xml.rels><?xml version="1.0" standalone="yes" ?><Relationships xmlns="http://schemas.openxmlformats.org/package/2006/relationships"><Relationship Id="rId1" Target="../slides/slide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9.xml.rels><?xml version="1.0" standalone="yes" ?><Relationships xmlns="http://schemas.openxmlformats.org/package/2006/relationships"><Relationship Id="rId1" Target="../slides/slide9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notesSlide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7" name="Shape 11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8" name="Google Shape;118;p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uFillTx/>
              </a:rPr>
              <a:t>1-8, 43 Brian </a:t>
            </a:r>
            <a:endParaRPr>
              <a:uFillTx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uFillTx/>
              </a:rPr>
              <a:t>9-24 UNQ</a:t>
            </a:r>
            <a:endParaRPr>
              <a:uFillTx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uFillTx/>
              </a:rPr>
              <a:t>25-31 Raul </a:t>
            </a:r>
            <a:endParaRPr>
              <a:uFillTx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uFillTx/>
              </a:rPr>
              <a:t>32-42 UNQ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9" name="Google Shape;119;p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5" name="Shape 25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6" name="Google Shape;256;p1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7" name="Google Shape;257;p1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5" name="Shape 26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6" name="Google Shape;266;p1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7" name="Google Shape;267;p1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5" name="Shape 27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6" name="Google Shape;276;p1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7" name="Google Shape;277;p1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4" name="Shape 28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5" name="Google Shape;285;p1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6" name="Google Shape;286;p1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9" name="Shape 28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0" name="Google Shape;290;p1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1" name="Google Shape;291;p1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4" name="Shape 29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5" name="Google Shape;295;p1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6" name="Google Shape;296;p1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9" name="Shape 30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0" name="Google Shape;310;p1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1" name="Google Shape;311;p1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7" name="Shape 3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8" name="Google Shape;328;p1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9" name="Google Shape;329;p1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5" name="Shape 34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6" name="Google Shape;346;p1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7" name="Google Shape;347;p1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5" name="Shape 35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6" name="Google Shape;356;p1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7" name="Google Shape;357;p1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7" name="Shape 1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8" name="Google Shape;128;p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9" name="Google Shape;129;p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0" name="Shape 37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1" name="Google Shape;371;p2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2" name="Google Shape;372;p2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0" name="Shape 38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1" name="Google Shape;381;p2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2" name="Google Shape;382;p2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0" name="Shape 39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1" name="Google Shape;391;p2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2" name="Google Shape;392;p2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0" name="Shape 40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1" name="Google Shape;401;p2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2" name="Google Shape;402;p2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2" name="Shape 4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3" name="Google Shape;413;p2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4" name="Google Shape;414;p2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2" name="Shape 42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3" name="Google Shape;423;p2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4" name="Google Shape;424;p2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7" name="Shape 43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8" name="Google Shape;438;p2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9" name="Google Shape;439;p2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8" name="Shape 44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9" name="Google Shape;449;p2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uFillTx/>
              </a:rPr>
              <a:t>9 - 27 UNQ</a:t>
            </a:r>
            <a:endParaRPr>
              <a:uFillTx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0" name="Google Shape;450;p2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9" name="Shape 45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0" name="Google Shape;460;p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1" name="Google Shape;461;p2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9" name="Shape 46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0" name="Google Shape;470;p2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1" name="Google Shape;471;p2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3" name="Shape 16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4" name="Google Shape;164;p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5" name="Google Shape;165;p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0" name="Shape 48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1" name="Google Shape;481;p3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2" name="Google Shape;482;p30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0" name="Shape 49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1" name="Google Shape;491;p3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2" name="Google Shape;492;p3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0" name="Shape 50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1" name="Google Shape;501;p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2" name="Google Shape;502;p3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0" name="Shape 51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1" name="Google Shape;511;p3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2" name="Google Shape;512;p3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1" name="Shape 52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2" name="Google Shape;522;p3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3" name="Google Shape;523;p3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2" name="Shape 53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3" name="Google Shape;533;p3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4" name="Google Shape;534;p3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3" name="Shape 54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4" name="Google Shape;544;p3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5" name="Google Shape;545;p3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4" name="Shape 55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5" name="Google Shape;555;p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6" name="Google Shape;556;p41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5" name="Shape 56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6" name="Google Shape;566;p3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7" name="Google Shape;567;p3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6" name="Shape 57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7" name="Google Shape;577;p3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8" name="Google Shape;578;p3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3" name="Shape 17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4" name="Google Shape;174;p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5" name="Google Shape;175;p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7" name="Shape 58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8" name="Google Shape;588;p4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9" name="Google Shape;589;p42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8" name="Shape 59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9" name="Google Shape;599;p4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0" name="Google Shape;600;p43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4" name="Shape 60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5" name="Google Shape;605;p4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6" name="Google Shape;606;p44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0" name="Shape 61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1" name="Google Shape;611;p4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2" name="Google Shape;612;p4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9" name="Shape 19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0" name="Google Shape;200;p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1" name="Google Shape;201;p5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7" name="Shape 21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8" name="Google Shape;218;p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9" name="Google Shape;219;p6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6" name="Shape 22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7" name="Google Shape;227;p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8" name="Google Shape;228;p7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5" name="Shape 23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6" name="Google Shape;236;p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7" name="Google Shape;237;p8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5" name="Shape 24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6" name="Google Shape;246;p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7" name="Google Shape;247;p9:notes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225" y="685800"/>
            <a:ext cx="4572225" cy="3429000"/>
          </a:xfrm>
          <a:custGeom>
            <a:ahLst/>
            <a:cxnLst/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slideLayouts/_rels/slideLayout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0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11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12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13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14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7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8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_rels/slideLayout9.xml.rels><?xml version="1.0" standalone="yes" ?><Relationships xmlns="http://schemas.openxmlformats.org/package/2006/relationships"><Relationship Id="rId1" Target="../slideMasters/slideMaster2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title">
  <p:cSld name="TITL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Shape 1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Google Shape;14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Google Shape;15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Arial"/>
              <a:buNone/>
              <a:defRPr sz="8000">
                <a:solidFill>
                  <a:srgbClr val="FEFEFE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Google Shape;16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rmAutofit/>
          </a:bodyPr>
          <a:lstStyle>
            <a:lvl1pPr algn="l" lv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cap="none" sz="2400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ctr" lvl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>
                <a:uFillTx/>
              </a:defRPr>
            </a:lvl2pPr>
            <a:lvl3pPr algn="ctr"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>
                <a:uFillTx/>
              </a:defRPr>
            </a:lvl3pPr>
            <a:lvl4pPr algn="ctr"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>
                <a:uFillTx/>
              </a:defRPr>
            </a:lvl4pPr>
            <a:lvl5pPr algn="ctr"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>
                <a:uFillTx/>
              </a:defRPr>
            </a:lvl5pPr>
            <a:lvl6pPr algn="ctr" lvl="5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6pPr>
            <a:lvl7pPr algn="ctr" lvl="6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7pPr>
            <a:lvl8pPr algn="ctr" lvl="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8pPr>
            <a:lvl9pPr algn="ctr" lvl="8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>
                <a:uFillTx/>
              </a:defRPr>
            </a:lvl9pPr>
          </a:lstStyle>
          <a:p/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Google Shape;17;p4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Google Shape;18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Google Shape;19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" name="Google Shape;20;p4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woTxTwoObj">
  <p:cSld name="TWO_OBJECTS_WITH_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9" name="Shape 7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0" name="Google Shape;80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1" name="Google Shape;81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cap="none" sz="2000">
                <a:solidFill>
                  <a:schemeClr val="dk1"/>
                </a:solidFill>
                <a:uFillTx/>
              </a:defRPr>
            </a:lvl1pPr>
            <a:lvl2pPr algn="l" indent="-2286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>
                <a:uFillTx/>
              </a:defRPr>
            </a:lvl2pPr>
            <a:lvl3pPr algn="l" indent="-2286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>
                <a:uFillTx/>
              </a:defRPr>
            </a:lvl3pPr>
            <a:lvl4pPr algn="l" indent="-2286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uFillTx/>
              </a:defRPr>
            </a:lvl4pPr>
            <a:lvl5pPr algn="l" indent="-2286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uFillTx/>
              </a:defRPr>
            </a:lvl5pPr>
            <a:lvl6pPr algn="l" indent="-2286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6pPr>
            <a:lvl7pPr algn="l" indent="-2286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7pPr>
            <a:lvl8pPr algn="l" indent="-2286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8pPr>
            <a:lvl9pPr algn="l" indent="-2286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2" name="Google Shape;82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3" name="Google Shape;83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3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cap="none" sz="2000">
                <a:solidFill>
                  <a:schemeClr val="dk1"/>
                </a:solidFill>
                <a:uFillTx/>
              </a:defRPr>
            </a:lvl1pPr>
            <a:lvl2pPr algn="l" indent="-2286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>
                <a:uFillTx/>
              </a:defRPr>
            </a:lvl2pPr>
            <a:lvl3pPr algn="l" indent="-2286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>
                <a:uFillTx/>
              </a:defRPr>
            </a:lvl3pPr>
            <a:lvl4pPr algn="l" indent="-2286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uFillTx/>
              </a:defRPr>
            </a:lvl4pPr>
            <a:lvl5pPr algn="l" indent="-2286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uFillTx/>
              </a:defRPr>
            </a:lvl5pPr>
            <a:lvl6pPr algn="l" indent="-2286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6pPr>
            <a:lvl7pPr algn="l" indent="-2286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7pPr>
            <a:lvl8pPr algn="l" indent="-2286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>
                <a:uFillTx/>
              </a:defRPr>
            </a:lvl8pPr>
            <a:lvl9pPr algn="l" indent="-2286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4" name="Google Shape;84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4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5" name="Google Shape;85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6" name="Google Shape;86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7" name="Google Shape;87;p5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objTx">
  <p:cSld name="OBJECT_WITH_CAPTION_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8" name="Shape 8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9" name="Google Shape;89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0" name="Google Shape;90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1" name="Google Shape;91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2" name="Google Shape;92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  <a:uFillTx/>
              </a:defRPr>
            </a:lvl1pPr>
            <a:lvl2pPr algn="l" indent="-2286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uFillTx/>
              </a:defRPr>
            </a:lvl2pPr>
            <a:lvl3pPr algn="l" indent="-2286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uFillTx/>
              </a:defRPr>
            </a:lvl3pPr>
            <a:lvl4pPr algn="l" indent="-2286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uFillTx/>
              </a:defRPr>
            </a:lvl4pPr>
            <a:lvl5pPr algn="l" indent="-2286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uFillTx/>
              </a:defRPr>
            </a:lvl5pPr>
            <a:lvl6pPr algn="l" indent="-2286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6pPr>
            <a:lvl7pPr algn="l" indent="-2286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7pPr>
            <a:lvl8pPr algn="l" indent="-2286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8pPr>
            <a:lvl9pPr algn="l" indent="-2286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3" name="Google Shape;93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4" name="Google Shape;94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5" name="Google Shape;95;p5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0" lvl="1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indent="0" lvl="2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indent="0" lvl="3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indent="0" lvl="4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indent="0" lvl="5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indent="0" lvl="6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indent="0" lvl="7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indent="0" lvl="8" marL="0">
              <a:spcBef>
                <a:spcPts val="0"/>
              </a:spcBef>
              <a:buNone/>
              <a:defRPr b="0" cap="none" i="0" strike="noStrike" sz="800" u="none">
                <a:solidFill>
                  <a:schemeClr val="dk2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picTx">
  <p:cSld name="PICTURE_WITH_CAPTION_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6" name="Shape 9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7" name="Google Shape;97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8" name="Google Shape;98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>
            <p:ph idx="2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457200" rIns="0" spcFirstLastPara="1" tIns="457200" wrap="square">
            <a:normAutofit/>
          </a:bodyPr>
          <a:lstStyle>
            <a:lvl1pPr algn="l" lvl="0" marR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cap="none" i="0" strike="noStrike" sz="32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lvl="1" marR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b="0" cap="none" i="0" strike="noStrike" sz="28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lvl="2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cap="none" i="0" strike="noStrike" sz="24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lvl="3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lvl="4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lvl="5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lvl="6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lvl="7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lvl="8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cap="none" i="0" strike="noStrike" sz="20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9" name="Google Shape;99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0" lIns="91425" rIns="91425" spcFirstLastPara="1" tIns="0" wrap="square">
            <a:no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0" name="Google Shape;100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0" lIns="91425" rIns="91425" spcFirstLastPara="1" tIns="0" wrap="square">
            <a:normAutofit/>
          </a:bodyPr>
          <a:lstStyle>
            <a:lvl1pPr algn="l" indent="-22860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  <a:uFillTx/>
              </a:defRPr>
            </a:lvl1pPr>
            <a:lvl2pPr algn="l" indent="-228600" lvl="1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uFillTx/>
              </a:defRPr>
            </a:lvl2pPr>
            <a:lvl3pPr algn="l" indent="-2286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uFillTx/>
              </a:defRPr>
            </a:lvl3pPr>
            <a:lvl4pPr algn="l" indent="-2286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uFillTx/>
              </a:defRPr>
            </a:lvl4pPr>
            <a:lvl5pPr algn="l" indent="-2286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uFillTx/>
              </a:defRPr>
            </a:lvl5pPr>
            <a:lvl6pPr algn="l" indent="-2286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6pPr>
            <a:lvl7pPr algn="l" indent="-2286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7pPr>
            <a:lvl8pPr algn="l" indent="-2286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uFillTx/>
              </a:defRPr>
            </a:lvl8pPr>
            <a:lvl9pPr algn="l" indent="-2286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1" name="Google Shape;101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2" name="Google Shape;102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3" name="Google Shape;103;p5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vertTx">
  <p:cSld name="VERTICAL_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4" name="Shape 10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5" name="Google Shape;105;p6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6" name="Google Shape;106;p6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0" lIns="45700" rIns="45700" spcFirstLastPara="1" tIns="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7" name="Google Shape;107;p6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8" name="Google Shape;108;p6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9" name="Google Shape;109;p6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vertTitleAndTx">
  <p:cSld name="VERTICAL_TITLE_AND_VERTICAL_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0" name="Shape 11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1" name="Google Shape;111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2" name="Google Shape;112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3" name="Google Shape;113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0" lIns="45700" rIns="45700" spcFirstLastPara="1" tIns="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4" name="Google Shape;114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5" name="Google Shape;115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6" name="Google Shape;116;p6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obj">
  <p:cSld name="OBJEC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Shape 2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Google Shape;22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Google Shape;23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" name="Google Shape;24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" name="Google Shape;25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" name="Google Shape;26;p5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itleOnly">
  <p:cSld name="TITLE_ONLY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" name="Shape 2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Google Shape;28;p5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" name="Google Shape;29;p5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" name="Google Shape;30;p5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" name="Google Shape;31;p5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obj">
  <p:cSld name="OBJEC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" name="Shape 4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" name="Google Shape;41;p5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" name="Google Shape;42;p5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" name="Google Shape;43;p5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" name="Google Shape;44;p5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" name="Google Shape;45;p5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title">
  <p:cSld name="TITL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" name="Shape 4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" name="Google Shape;47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" name="Google Shape;48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>
                <a:solidFill>
                  <a:srgbClr val="262626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" name="Google Shape;49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rmAutofit/>
          </a:bodyPr>
          <a:lstStyle>
            <a:lvl1pPr algn="l" lv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cap="none" sz="2400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ctr" lvl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uFillTx/>
              </a:defRPr>
            </a:lvl2pPr>
            <a:lvl3pPr algn="ctr"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uFillTx/>
              </a:defRPr>
            </a:lvl3pPr>
            <a:lvl4pPr algn="ctr"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uFillTx/>
              </a:defRPr>
            </a:lvl4pPr>
            <a:lvl5pPr algn="ctr"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uFillTx/>
              </a:defRPr>
            </a:lvl5pPr>
            <a:lvl6pPr algn="ctr" lvl="5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6pPr>
            <a:lvl7pPr algn="ctr" lvl="6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7pPr>
            <a:lvl8pPr algn="ctr" lvl="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uFillTx/>
              </a:defRPr>
            </a:lvl8pPr>
            <a:lvl9pPr algn="ctr" lvl="8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>
                <a:uFillTx/>
              </a:defRPr>
            </a:lvl9pPr>
          </a:lstStyle>
          <a:p/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" name="Google Shape;50;p4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" name="Google Shape;51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" name="Google Shape;52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" name="Google Shape;53;p4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blank">
  <p:cSld name="BLANK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" name="Shape 5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" name="Google Shape;55;p5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" name="Google Shape;56;p5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" name="Google Shape;57;p5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" name="Google Shape;58;p5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itleOnly">
  <p:cSld name="TITLE_ONLY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" name="Shape 5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" name="Google Shape;60;p5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" name="Google Shape;61;p5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2" name="Google Shape;62;p5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3" name="Google Shape;63;p5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howMasterSp="0" type="secHead">
  <p:cSld name="SECTION_HEADER"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4" name="Shape 6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5" name="Google Shape;65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6" name="Google Shape;66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b="0" sz="8000">
                <a:solidFill>
                  <a:srgbClr val="262626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7" name="Google Shape;67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rmAutofit/>
          </a:bodyPr>
          <a:lstStyle>
            <a:lvl1pPr algn="l" indent="-2286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cap="none" sz="2400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-2286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uFillTx/>
              </a:defRPr>
            </a:lvl2pPr>
            <a:lvl3pPr algn="l" indent="-2286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  <a:uFillTx/>
              </a:defRPr>
            </a:lvl3pPr>
            <a:lvl4pPr algn="l" indent="-2286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4pPr>
            <a:lvl5pPr algn="l" indent="-2286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5pPr>
            <a:lvl6pPr algn="l" indent="-2286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6pPr>
            <a:lvl7pPr algn="l" indent="-2286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7pPr>
            <a:lvl8pPr algn="l" indent="-2286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8pPr>
            <a:lvl9pPr algn="l" indent="-2286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  <a:uFillTx/>
              </a:defRPr>
            </a:lvl9pPr>
          </a:lstStyle>
          <a:p/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8" name="Google Shape;68;p5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9" name="Google Shape;69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0" name="Google Shape;70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1" name="Google Shape;71;p5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type="twoObj">
  <p:cSld name="TWO_OBJECTS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2" name="Shape 7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3" name="Google Shape;73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4" name="Google Shape;74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5" name="Google Shape;75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>
                <a:uFillTx/>
              </a:defRPr>
            </a:lvl1pPr>
            <a:lvl2pPr algn="l" indent="-342900" lvl="1" marL="91440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2pPr>
            <a:lvl3pPr algn="l" indent="-3429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3pPr>
            <a:lvl4pPr algn="l" indent="-3429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4pPr>
            <a:lvl5pPr algn="l" indent="-3429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>
                <a:uFillTx/>
              </a:defRPr>
            </a:lvl5pPr>
            <a:lvl6pPr algn="l" indent="-342900" lvl="5" marL="27432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6pPr>
            <a:lvl7pPr algn="l" indent="-342900" lvl="6" marL="32004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7pPr>
            <a:lvl8pPr algn="l" indent="-342900" lvl="7" marL="365760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>
                <a:uFillTx/>
              </a:defRPr>
            </a:lvl8pPr>
            <a:lvl9pPr algn="l" indent="-342900" lvl="8" marL="41148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6" name="Google Shape;76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7" name="Google Shape;77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8" name="Google Shape;78;p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>
              <a:spcBef>
                <a:spcPts val="0"/>
              </a:spcBef>
              <a:buNone/>
              <a:defRPr>
                <a:uFillTx/>
              </a:defRPr>
            </a:lvl1pPr>
            <a:lvl2pPr algn="l" indent="0" lvl="1" marL="0">
              <a:spcBef>
                <a:spcPts val="0"/>
              </a:spcBef>
              <a:buNone/>
              <a:defRPr>
                <a:uFillTx/>
              </a:defRPr>
            </a:lvl2pPr>
            <a:lvl3pPr algn="l" indent="0" lvl="2" marL="0">
              <a:spcBef>
                <a:spcPts val="0"/>
              </a:spcBef>
              <a:buNone/>
              <a:defRPr>
                <a:uFillTx/>
              </a:defRPr>
            </a:lvl3pPr>
            <a:lvl4pPr algn="l" indent="0" lvl="3" marL="0">
              <a:spcBef>
                <a:spcPts val="0"/>
              </a:spcBef>
              <a:buNone/>
              <a:defRPr>
                <a:uFillTx/>
              </a:defRPr>
            </a:lvl4pPr>
            <a:lvl5pPr algn="l" indent="0" lvl="4" marL="0">
              <a:spcBef>
                <a:spcPts val="0"/>
              </a:spcBef>
              <a:buNone/>
              <a:defRPr>
                <a:uFillTx/>
              </a:defRPr>
            </a:lvl5pPr>
            <a:lvl6pPr algn="l" indent="0" lvl="5" marL="0">
              <a:spcBef>
                <a:spcPts val="0"/>
              </a:spcBef>
              <a:buNone/>
              <a:defRPr>
                <a:uFillTx/>
              </a:defRPr>
            </a:lvl6pPr>
            <a:lvl7pPr algn="l" indent="0" lvl="6" marL="0">
              <a:spcBef>
                <a:spcPts val="0"/>
              </a:spcBef>
              <a:buNone/>
              <a:defRPr>
                <a:uFillTx/>
              </a:defRPr>
            </a:lvl7pPr>
            <a:lvl8pPr algn="l" indent="0" lvl="7" marL="0">
              <a:spcBef>
                <a:spcPts val="0"/>
              </a:spcBef>
              <a:buNone/>
              <a:defRPr>
                <a:uFillTx/>
              </a:defRPr>
            </a:lvl8pPr>
            <a:lvl9pPr algn="l" indent="0" lvl="8" marL="0">
              <a:spcBef>
                <a:spcPts val="0"/>
              </a:spcBef>
              <a:buNone/>
              <a:defRPr>
                <a:uFillTx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slideLayouts/slideLayout2.xml" Type="http://schemas.openxmlformats.org/officeDocument/2006/relationships/slideLayout"></Relationship><Relationship Id="rId3" Target="../slideLayouts/slideLayout3.xml" Type="http://schemas.openxmlformats.org/officeDocument/2006/relationships/slideLayout"></Relationship><Relationship Id="rId4" Target="../theme/theme1.xml" Type="http://schemas.openxmlformats.org/officeDocument/2006/relationships/theme"></Relationship></Relationships>
</file>

<file path=ppt/slideMasters/_rels/slideMaster2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slideLayouts/slideLayout5.xml" Type="http://schemas.openxmlformats.org/officeDocument/2006/relationships/slideLayout"></Relationship><Relationship Id="rId3" Target="../slideLayouts/slideLayout6.xml" Type="http://schemas.openxmlformats.org/officeDocument/2006/relationships/slideLayout"></Relationship><Relationship Id="rId4" Target="../slideLayouts/slideLayout7.xml" Type="http://schemas.openxmlformats.org/officeDocument/2006/relationships/slideLayout"></Relationship><Relationship Id="rId5" Target="../slideLayouts/slideLayout8.xml" Type="http://schemas.openxmlformats.org/officeDocument/2006/relationships/slideLayout"></Relationship><Relationship Id="rId6" Target="../slideLayouts/slideLayout9.xml" Type="http://schemas.openxmlformats.org/officeDocument/2006/relationships/slideLayout"></Relationship><Relationship Id="rId7" Target="../slideLayouts/slideLayout10.xml" Type="http://schemas.openxmlformats.org/officeDocument/2006/relationships/slideLayout"></Relationship><Relationship Id="rId8" Target="../slideLayouts/slideLayout11.xml" Type="http://schemas.openxmlformats.org/officeDocument/2006/relationships/slideLayout"></Relationship><Relationship Id="rId9" Target="../slideLayouts/slideLayout12.xml" Type="http://schemas.openxmlformats.org/officeDocument/2006/relationships/slideLayout"></Relationship><Relationship Id="rId10" Target="../slideLayouts/slideLayout13.xml" Type="http://schemas.openxmlformats.org/officeDocument/2006/relationships/slideLayout"></Relationship><Relationship Id="rId11" Target="../slideLayouts/slideLayout14.xml" Type="http://schemas.openxmlformats.org/officeDocument/2006/relationships/slideLayout"></Relationship><Relationship Id="rId12" Target="../theme/theme2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hape 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Google Shape;6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Google Shape;7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Arial"/>
              <a:buNone/>
              <a:defRPr b="0" cap="none" i="0" strike="noStrike" sz="4400" u="none">
                <a:solidFill>
                  <a:srgbClr val="FEFEFE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Google Shape;8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 marR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b="0" cap="none" i="0" strike="noStrike" sz="18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-330200" lvl="1" marL="914400" marR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Calibri"/>
              <a:buChar char="◦"/>
              <a:defRPr b="0" cap="none" i="0" strike="noStrike" sz="16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indent="-3048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indent="-3048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indent="-3048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FEFEFE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Google Shape;9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Google Shape;10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lt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Google Shape;11;p4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0" lvl="1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indent="0" lvl="2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indent="0" lvl="3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indent="0" lvl="4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indent="0" lvl="5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indent="0" lvl="6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indent="0" lvl="7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indent="0" lvl="8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Google Shape;12;p4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sldLayoutIdLst>
    <p:sldLayoutId r:id="rId1" id="2147483661"/>
    <p:sldLayoutId r:id="rId2" id="2147483662"/>
    <p:sldLayoutId r:id="rId3" id="2147483663"/>
  </p:sldLayoutIdLst>
  <p:hf dt="0" ftr="0" hdr="0" sldNum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" name="Shape 3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" name="Google Shape;33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" name="Google Shape;34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cap="none" i="0" strike="noStrike" sz="4400" u="none">
                <a:solidFill>
                  <a:srgbClr val="3F3F3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uFillTx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" name="Google Shape;35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>
            <a:lvl1pPr algn="l" indent="-342900" lvl="0" marL="457200" marR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b="0" cap="none" i="0" strike="noStrike" sz="18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-330200" lvl="1" marL="914400" marR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b="0" cap="none" i="0" strike="noStrike" sz="16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indent="-304800" lvl="2" marL="13716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indent="-304800" lvl="3" marL="18288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indent="-304800" lvl="4" marL="2286000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◦"/>
              <a:defRPr b="0" cap="none" i="0" strike="noStrike" sz="12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indent="-317500" lvl="5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indent="-317500" lvl="6" marL="3200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indent="-317500" lvl="7" marL="3657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indent="-317500" lvl="8" marL="4114800" marR="0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cap="none" i="0" strike="noStrike" sz="1400" u="none">
                <a:solidFill>
                  <a:srgbClr val="3F3F3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" name="Google Shape;36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0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" name="Google Shape;37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1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" name="Google Shape;38;p4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2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>
            <a:lvl1pPr algn="l" indent="0" lvl="0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algn="l" indent="0" lvl="1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algn="l" indent="0" lvl="2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algn="l" indent="0" lvl="3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algn="l" indent="0" lvl="4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algn="l" indent="0" lvl="5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algn="l" indent="0" lvl="6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algn="l" indent="0" lvl="7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algn="l" indent="0" lvl="8" marL="0" marR="0" rtl="0">
              <a:spcBef>
                <a:spcPts val="0"/>
              </a:spcBef>
              <a:buNone/>
              <a:defRPr b="0" cap="none" i="0" strike="noStrike" sz="800" u="none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" name="Google Shape;39;p4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dk2" folHlink="folHlink" hlink="hlink" tx1="dk1" tx2="lt2"/>
  <p:sldLayoutIdLst>
    <p:sldLayoutId r:id="rId1" id="2147483665"/>
    <p:sldLayoutId r:id="rId2" id="2147483666"/>
    <p:sldLayoutId r:id="rId3" id="2147483667"/>
    <p:sldLayoutId r:id="rId4" id="2147483668"/>
    <p:sldLayoutId r:id="rId5" id="2147483669"/>
    <p:sldLayoutId r:id="rId6" id="2147483670"/>
    <p:sldLayoutId r:id="rId7" id="2147483671"/>
    <p:sldLayoutId r:id="rId8" id="2147483672"/>
    <p:sldLayoutId r:id="rId9" id="2147483673"/>
    <p:sldLayoutId r:id="rId10" id="2147483674"/>
    <p:sldLayoutId r:id="rId11" id="2147483675"/>
  </p:sldLayoutIdLst>
  <p:hf dt="0" ftr="0" hdr="0" sldNum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notesSlides/notesSlide1.xml" Type="http://schemas.openxmlformats.org/officeDocument/2006/relationships/notesSlide"></Relationship><Relationship Id="rId3" Target="../media/image10.jp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0.xml" Type="http://schemas.openxmlformats.org/officeDocument/2006/relationships/notesSlide"></Relationship><Relationship Id="rId3" Target="../media/image35.png" Type="http://schemas.openxmlformats.org/officeDocument/2006/relationships/image"></Relationship></Relationships>
</file>

<file path=ppt/slides/_rels/slide1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1.xml" Type="http://schemas.openxmlformats.org/officeDocument/2006/relationships/notesSlide"></Relationship><Relationship Id="rId3" Target="../media/image34.png" Type="http://schemas.openxmlformats.org/officeDocument/2006/relationships/image"></Relationship></Relationships>
</file>

<file path=ppt/slides/_rels/slide12.xml.rels><?xml version="1.0" standalone="yes" ?><Relationships xmlns="http://schemas.openxmlformats.org/package/2006/relationships"><Relationship Id="rId1" Target="../slideLayouts/slideLayout5.xml" Type="http://schemas.openxmlformats.org/officeDocument/2006/relationships/slideLayout"></Relationship><Relationship Id="rId2" Target="../notesSlides/notesSlide12.xml" Type="http://schemas.openxmlformats.org/officeDocument/2006/relationships/notesSlide"></Relationship></Relationships>
</file>

<file path=ppt/slides/_rels/slide13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13.xml" Type="http://schemas.openxmlformats.org/officeDocument/2006/relationships/notesSlide"></Relationship><Relationship Id="rId3" Target="../media/image41.png" Type="http://schemas.openxmlformats.org/officeDocument/2006/relationships/image"></Relationship></Relationships>
</file>

<file path=ppt/slides/_rels/slide14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Relationship Id="rId2" Target="../notesSlides/notesSlide14.xml" Type="http://schemas.openxmlformats.org/officeDocument/2006/relationships/notesSlide"></Relationship><Relationship Id="rId3" Target="../media/image42.png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15.xml" Type="http://schemas.openxmlformats.org/officeDocument/2006/relationships/notesSlide"></Relationship><Relationship Id="rId3" Target="../media/image42.png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16.xml" Type="http://schemas.openxmlformats.org/officeDocument/2006/relationships/notesSlide"></Relationship><Relationship Id="rId3" Target="../media/image42.png" Type="http://schemas.openxmlformats.org/officeDocument/2006/relationships/image"></Relationship></Relationships>
</file>

<file path=ppt/slides/_rels/slide17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17.xml" Type="http://schemas.openxmlformats.org/officeDocument/2006/relationships/notesSlide"></Relationship><Relationship Id="rId3" Target="../media/image42.png" Type="http://schemas.openxmlformats.org/officeDocument/2006/relationships/image"></Relationship></Relationships>
</file>

<file path=ppt/slides/_rels/slide18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18.xml" Type="http://schemas.openxmlformats.org/officeDocument/2006/relationships/notesSlide"></Relationship><Relationship Id="rId3" Target="../media/image32.png" Type="http://schemas.openxmlformats.org/officeDocument/2006/relationships/image"></Relationship></Relationships>
</file>

<file path=ppt/slides/_rels/slide19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19.xml" Type="http://schemas.openxmlformats.org/officeDocument/2006/relationships/notesSlide"></Relationship><Relationship Id="rId3" Target="../media/image42.png" Type="http://schemas.openxmlformats.org/officeDocument/2006/relationships/image"></Relationship></Relationships>
</file>

<file path=ppt/slides/_rels/slide2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2.xml" Type="http://schemas.openxmlformats.org/officeDocument/2006/relationships/notesSlide"></Relationship><Relationship Id="rId3" Target="../media/image4.png" Type="http://schemas.openxmlformats.org/officeDocument/2006/relationships/image"></Relationship><Relationship Id="rId4" Target="../media/image1.png" Type="http://schemas.openxmlformats.org/officeDocument/2006/relationships/image"></Relationship><Relationship Id="rId5" Target="../media/image2.png" Type="http://schemas.openxmlformats.org/officeDocument/2006/relationships/image"></Relationship><Relationship Id="rId6" Target="../media/image3.png" Type="http://schemas.openxmlformats.org/officeDocument/2006/relationships/image"></Relationship><Relationship Id="rId7" Target="../media/image5.png" Type="http://schemas.openxmlformats.org/officeDocument/2006/relationships/image"></Relationship><Relationship Id="rId8" Target="../media/image7.png" Type="http://schemas.openxmlformats.org/officeDocument/2006/relationships/image"></Relationship><Relationship Id="rId9" Target="../media/image8.png" Type="http://schemas.openxmlformats.org/officeDocument/2006/relationships/image"></Relationship></Relationships>
</file>

<file path=ppt/slides/_rels/slide2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0.xml" Type="http://schemas.openxmlformats.org/officeDocument/2006/relationships/notesSlide"></Relationship><Relationship Id="rId3" Target="../media/image38.png" Type="http://schemas.openxmlformats.org/officeDocument/2006/relationships/image"></Relationship></Relationships>
</file>

<file path=ppt/slides/_rels/slide2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1.xml" Type="http://schemas.openxmlformats.org/officeDocument/2006/relationships/notesSlide"></Relationship><Relationship Id="rId3" Target="../media/image43.png" Type="http://schemas.openxmlformats.org/officeDocument/2006/relationships/image"></Relationship></Relationships>
</file>

<file path=ppt/slides/_rels/slide2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2.xml" Type="http://schemas.openxmlformats.org/officeDocument/2006/relationships/notesSlide"></Relationship><Relationship Id="rId3" Target="../media/image40.png" Type="http://schemas.openxmlformats.org/officeDocument/2006/relationships/image"></Relationship></Relationships>
</file>

<file path=ppt/slides/_rels/slide23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23.xml" Type="http://schemas.openxmlformats.org/officeDocument/2006/relationships/notesSlide"></Relationship></Relationships>
</file>

<file path=ppt/slides/_rels/slide2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4.xml" Type="http://schemas.openxmlformats.org/officeDocument/2006/relationships/notesSlide"></Relationship><Relationship Id="rId3" Target="../media/image16.png" Type="http://schemas.openxmlformats.org/officeDocument/2006/relationships/image"></Relationship></Relationships>
</file>

<file path=ppt/slides/_rels/slide25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25.xml" Type="http://schemas.openxmlformats.org/officeDocument/2006/relationships/notesSlide"></Relationship></Relationships>
</file>

<file path=ppt/slides/_rels/slide26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26.xml" Type="http://schemas.openxmlformats.org/officeDocument/2006/relationships/notesSlide"></Relationship><Relationship Id="rId3" Target="../media/image17.png" Type="http://schemas.openxmlformats.org/officeDocument/2006/relationships/image"></Relationship></Relationships>
</file>

<file path=ppt/slides/_rels/slide27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27.xml" Type="http://schemas.openxmlformats.org/officeDocument/2006/relationships/notesSlide"></Relationship><Relationship Id="rId3" Target="../media/image18.png" Type="http://schemas.openxmlformats.org/officeDocument/2006/relationships/image"></Relationship></Relationships>
</file>

<file path=ppt/slides/_rels/slide28.xml.rels><?xml version="1.0" standalone="yes" ?><Relationships xmlns="http://schemas.openxmlformats.org/package/2006/relationships"><Relationship Id="rId1" Target="../slideLayouts/slideLayout3.xml" Type="http://schemas.openxmlformats.org/officeDocument/2006/relationships/slideLayout"></Relationship><Relationship Id="rId2" Target="../notesSlides/notesSlide28.xml" Type="http://schemas.openxmlformats.org/officeDocument/2006/relationships/notesSlide"></Relationship><Relationship Id="rId3" Target="../media/image22.png" Type="http://schemas.openxmlformats.org/officeDocument/2006/relationships/image"></Relationship></Relationships>
</file>

<file path=ppt/slides/_rels/slide29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29.xml" Type="http://schemas.openxmlformats.org/officeDocument/2006/relationships/notesSlide"></Relationship><Relationship Id="rId3" Target="../media/image19.png" Type="http://schemas.openxmlformats.org/officeDocument/2006/relationships/image"></Relationship></Relationships>
</file>

<file path=ppt/slides/_rels/slide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.xml" Type="http://schemas.openxmlformats.org/officeDocument/2006/relationships/notesSlide"></Relationship><Relationship Id="rId3" Target="../media/image11.png" Type="http://schemas.openxmlformats.org/officeDocument/2006/relationships/image"></Relationship><Relationship Id="rId4" Target="../media/image12.png" Type="http://schemas.openxmlformats.org/officeDocument/2006/relationships/image"></Relationship></Relationships>
</file>

<file path=ppt/slides/_rels/slide30.xml.rels><?xml version="1.0" standalone="yes" ?><Relationships xmlns="http://schemas.openxmlformats.org/package/2006/relationships"><Relationship Id="rId1" Target="../slideLayouts/slideLayout3.xml" Type="http://schemas.openxmlformats.org/officeDocument/2006/relationships/slideLayout"></Relationship><Relationship Id="rId2" Target="../notesSlides/notesSlide30.xml" Type="http://schemas.openxmlformats.org/officeDocument/2006/relationships/notesSlide"></Relationship><Relationship Id="rId3" Target="../media/image21.png" Type="http://schemas.openxmlformats.org/officeDocument/2006/relationships/image"></Relationship></Relationships>
</file>

<file path=ppt/slides/_rels/slide31.xml.rels><?xml version="1.0" standalone="yes" ?><Relationships xmlns="http://schemas.openxmlformats.org/package/2006/relationships"><Relationship Id="rId1" Target="../slideLayouts/slideLayout3.xml" Type="http://schemas.openxmlformats.org/officeDocument/2006/relationships/slideLayout"></Relationship><Relationship Id="rId2" Target="../notesSlides/notesSlide31.xml" Type="http://schemas.openxmlformats.org/officeDocument/2006/relationships/notesSlide"></Relationship><Relationship Id="rId3" Target="../media/image24.png" Type="http://schemas.openxmlformats.org/officeDocument/2006/relationships/image"></Relationship></Relationships>
</file>

<file path=ppt/slides/_rels/slide32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32.xml" Type="http://schemas.openxmlformats.org/officeDocument/2006/relationships/notesSlide"></Relationship><Relationship Id="rId3" Target="../media/image36.png" Type="http://schemas.openxmlformats.org/officeDocument/2006/relationships/image"></Relationship></Relationships>
</file>

<file path=ppt/slides/_rels/slide33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3.xml" Type="http://schemas.openxmlformats.org/officeDocument/2006/relationships/notesSlide"></Relationship><Relationship Id="rId3" Target="../media/image23.png" Type="http://schemas.openxmlformats.org/officeDocument/2006/relationships/image"></Relationship></Relationships>
</file>

<file path=ppt/slides/_rels/slide34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4.xml" Type="http://schemas.openxmlformats.org/officeDocument/2006/relationships/notesSlide"></Relationship><Relationship Id="rId3" Target="../media/image25.png" Type="http://schemas.openxmlformats.org/officeDocument/2006/relationships/image"></Relationship></Relationships>
</file>

<file path=ppt/slides/_rels/slide35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5.xml" Type="http://schemas.openxmlformats.org/officeDocument/2006/relationships/notesSlide"></Relationship><Relationship Id="rId3" Target="../media/image26.png" Type="http://schemas.openxmlformats.org/officeDocument/2006/relationships/image"></Relationship></Relationships>
</file>

<file path=ppt/slides/_rels/slide36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6.xml" Type="http://schemas.openxmlformats.org/officeDocument/2006/relationships/notesSlide"></Relationship><Relationship Id="rId3" Target="../media/image30.png" Type="http://schemas.openxmlformats.org/officeDocument/2006/relationships/image"></Relationship></Relationships>
</file>

<file path=ppt/slides/_rels/slide37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7.xml" Type="http://schemas.openxmlformats.org/officeDocument/2006/relationships/notesSlide"></Relationship><Relationship Id="rId3" Target="../media/image28.png" Type="http://schemas.openxmlformats.org/officeDocument/2006/relationships/image"></Relationship></Relationships>
</file>

<file path=ppt/slides/_rels/slide38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8.xml" Type="http://schemas.openxmlformats.org/officeDocument/2006/relationships/notesSlide"></Relationship><Relationship Id="rId3" Target="../media/image27.png" Type="http://schemas.openxmlformats.org/officeDocument/2006/relationships/image"></Relationship></Relationships>
</file>

<file path=ppt/slides/_rels/slide39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39.xml" Type="http://schemas.openxmlformats.org/officeDocument/2006/relationships/notesSlide"></Relationship><Relationship Id="rId3" Target="../media/image39.png" Type="http://schemas.openxmlformats.org/officeDocument/2006/relationships/image"></Relationship></Relationships>
</file>

<file path=ppt/slides/_rels/slide4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4.xml" Type="http://schemas.openxmlformats.org/officeDocument/2006/relationships/notesSlide"></Relationship><Relationship Id="rId3" Target="../media/image6.png" Type="http://schemas.openxmlformats.org/officeDocument/2006/relationships/image"></Relationship><Relationship Id="rId4" Target="../media/image8.png" Type="http://schemas.openxmlformats.org/officeDocument/2006/relationships/image"></Relationship><Relationship Id="rId5" Target="../media/image9.png" Type="http://schemas.openxmlformats.org/officeDocument/2006/relationships/image"></Relationship><Relationship Id="rId6" Target="../media/image37.png" Type="http://schemas.openxmlformats.org/officeDocument/2006/relationships/image"></Relationship></Relationships>
</file>

<file path=ppt/slides/_rels/slide40.xml.rels><?xml version="1.0" standalone="yes" ?><Relationships xmlns="http://schemas.openxmlformats.org/package/2006/relationships"><Relationship Id="rId1" Target="../slideLayouts/slideLayout7.xml" Type="http://schemas.openxmlformats.org/officeDocument/2006/relationships/slideLayout"></Relationship><Relationship Id="rId2" Target="../notesSlides/notesSlide40.xml" Type="http://schemas.openxmlformats.org/officeDocument/2006/relationships/notesSlide"></Relationship><Relationship Id="rId3" Target="../media/image29.png" Type="http://schemas.openxmlformats.org/officeDocument/2006/relationships/image"></Relationship></Relationships>
</file>

<file path=ppt/slides/_rels/slide41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41.xml" Type="http://schemas.openxmlformats.org/officeDocument/2006/relationships/notesSlide"></Relationship><Relationship Id="rId3" Target="http://drive.google.com/file/d/1YW6mRBs4Ao-iZn76htjX0L_XaONH-ONZ/view" TargetMode="External" Type="http://schemas.openxmlformats.org/officeDocument/2006/relationships/hyperlink"></Relationship><Relationship Id="rId4" Target="../media/image33.jpg" Type="http://schemas.openxmlformats.org/officeDocument/2006/relationships/image"></Relationship></Relationships>
</file>

<file path=ppt/slides/_rels/slide42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42.xml" Type="http://schemas.openxmlformats.org/officeDocument/2006/relationships/notesSlide"></Relationship><Relationship Id="rId3" Target="http://drive.google.com/file/d/1CyqIx2xRTe5u5g_xOmton3fXG-L2twA0/view" TargetMode="External" Type="http://schemas.openxmlformats.org/officeDocument/2006/relationships/hyperlink"></Relationship><Relationship Id="rId4" Target="../media/image31.jpg" Type="http://schemas.openxmlformats.org/officeDocument/2006/relationships/image"></Relationship></Relationships>
</file>

<file path=ppt/slides/_rels/slide43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43.xml" Type="http://schemas.openxmlformats.org/officeDocument/2006/relationships/notesSlide"></Relationship></Relationships>
</file>

<file path=ppt/slides/_rels/slide5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5.xml" Type="http://schemas.openxmlformats.org/officeDocument/2006/relationships/notesSlide"></Relationship></Relationships>
</file>

<file path=ppt/slides/_rels/slide6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6.xml" Type="http://schemas.openxmlformats.org/officeDocument/2006/relationships/notesSlide"></Relationship><Relationship Id="rId3" Target="../media/image15.png" Type="http://schemas.openxmlformats.org/officeDocument/2006/relationships/image"></Relationship></Relationships>
</file>

<file path=ppt/slides/_rels/slide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7.xml" Type="http://schemas.openxmlformats.org/officeDocument/2006/relationships/notesSlide"></Relationship><Relationship Id="rId3" Target="../media/image13.png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4.xml" Type="http://schemas.openxmlformats.org/officeDocument/2006/relationships/slideLayout"></Relationship><Relationship Id="rId2" Target="../notesSlides/notesSlide8.xml" Type="http://schemas.openxmlformats.org/officeDocument/2006/relationships/notesSlide"></Relationship><Relationship Id="rId3" Target="../media/image14.png" Type="http://schemas.openxmlformats.org/officeDocument/2006/relationships/image"></Relationship></Relationships>
</file>

<file path=ppt/slides/_rels/slide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9.xml" Type="http://schemas.openxmlformats.org/officeDocument/2006/relationships/notesSlide"></Relationship><Relationship Id="rId3" Target="../media/image20.png" Type="http://schemas.openxmlformats.org/officeDocument/2006/relationships/image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0" name="Shape 12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1" name="Google Shape;121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2" name="Google Shape;122;p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>
            <a:alphaModFix amt="35000"/>
          </a:blip>
          <a:srcRect b="-2" r="-2" t="15605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3" name="Google Shape;123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ial"/>
              <a:buNone/>
            </a:pPr>
            <a:r>
              <a:rPr lang="en-US" sz="8000">
                <a:solidFill>
                  <a:srgbClr val="FFFFFF"/>
                </a:solidFill>
                <a:uFillTx/>
              </a:rPr>
              <a:t>Aerial Agriculture Robotics 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4" name="Google Shape;124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00051" y="4645152"/>
            <a:ext cx="5155489" cy="11430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260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NICOLÁS CUEDO, BRAIAN SOULLIER </a:t>
            </a:r>
            <a:endParaRPr sz="1260">
              <a:solidFill>
                <a:srgbClr val="FFFFFF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 indent="0" lvl="0" marL="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60"/>
              <a:buNone/>
            </a:pPr>
            <a:r>
              <a:rPr lang="en-US" sz="1260">
                <a:solidFill>
                  <a:srgbClr val="FFFFFF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BRIAN VELAZQUEZ, RAÚL ZAPATA</a:t>
            </a:r>
            <a:endParaRPr sz="1260">
              <a:solidFill>
                <a:srgbClr val="FFFFFF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 indent="0" lvl="0" marL="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700"/>
              <a:buNone/>
            </a:pPr>
            <a:br>
              <a:rPr lang="en-US" sz="700">
                <a:uFillTx/>
              </a:rPr>
            </a:br>
            <a:endParaRPr sz="1260">
              <a:solidFill>
                <a:srgbClr val="FFFFFF"/>
              </a:solidFill>
              <a:uFillTx/>
            </a:endParaRPr>
          </a:p>
          <a:p>
            <a:pPr algn="l" indent="0" lvl="0" marL="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60"/>
              <a:buNone/>
            </a:pPr>
            <a:r>
              <a:rPr>
                <a:uFillTx/>
              </a:rPr>
              <a:t/>
            </a:r>
            <a:endParaRPr sz="1260">
              <a:solidFill>
                <a:srgbClr val="FFFFFF"/>
              </a:solidFill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5" name="Google Shape;125;p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6" name="Google Shape;126;p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901"/>
            </a:srgbClr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8" name="Shape 25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9" name="Google Shape;259;p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0" name="Google Shape;260;p1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erson sitting at a desk  Description generated with high confidence" id="261" name="Google Shape;261;p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>
            <p:ph idx="1" type="body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18396" t="9935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32" y="10"/>
            <a:ext cx="12192030" cy="4915066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2" name="Google Shape;262;p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3" name="Google Shape;263;p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153728" y="5120639"/>
            <a:ext cx="7137263" cy="128016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Calibration </a:t>
            </a:r>
            <a:r>
              <a:rPr lang="en-US" sz="4800">
                <a:solidFill>
                  <a:srgbClr val="FFFFFF"/>
                </a:solidFill>
                <a:uFillTx/>
              </a:rPr>
              <a:t>Pt.</a:t>
            </a:r>
            <a:r>
              <a:rPr lang="en-US" sz="48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 2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4" name="Google Shape;264;p1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400000">
            <a:off x="7532813" y="5760720"/>
            <a:ext cx="118872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8" name="Shape 26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9" name="Google Shape;269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0" name="Google Shape;270;p1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kitchen with green walls  Description generated with high confidence" id="271" name="Google Shape;271;p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>
            <p:ph idx="1" type="body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18631" t="9700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32" y="10"/>
            <a:ext cx="12192030" cy="4915066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2" name="Google Shape;272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3" name="Google Shape;273;p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8675" y="5120639"/>
            <a:ext cx="7137263" cy="128016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Calibration Pt. 3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4" name="Google Shape;274;p1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400000">
            <a:off x="7532813" y="5760720"/>
            <a:ext cx="118872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8" name="Shape 27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9" name="Google Shape;279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0" name="Google Shape;280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5201" y="643467"/>
            <a:ext cx="6255026" cy="5054008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</a:pPr>
            <a:r>
              <a:rPr lang="en-US" sz="8000">
                <a:uFillTx/>
              </a:rPr>
              <a:t>Distortion Correction</a:t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1" name="Google Shape;281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870995" y="643467"/>
            <a:ext cx="3341488" cy="5054008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2" name="Google Shape;282;p1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34656" y="1391367"/>
            <a:ext cx="0" cy="3558208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3" name="Google Shape;283;p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7" name="Shape 28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green fence  Description generated with high confidence" id="288" name="Google Shape;288;p1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2" name="Shape 29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green field  Description generated with high confidence" id="293" name="Google Shape;293;p1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7" name="Shape 29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8" name="Google Shape;298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9" name="Google Shape;299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0"/>
            <a:ext cx="4059919" cy="6858000"/>
          </a:xfrm>
          <a:prstGeom prst="rect">
            <a:avLst/>
          </a:prstGeom>
          <a:solidFill>
            <a:srgbClr val="49573A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0" name="Google Shape;300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370" y="516836"/>
            <a:ext cx="3084844" cy="196108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uFillTx/>
              </a:rPr>
              <a:t>Geolocation Reference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1" name="Google Shape;301;p1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638787"/>
            <a:ext cx="2743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2" name="Google Shape;302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799654"/>
            <a:ext cx="3005462" cy="318966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Coordinates</a:t>
            </a:r>
            <a:endParaRPr>
              <a:uFillTx/>
            </a:endParaRPr>
          </a:p>
          <a:p>
            <a:pPr algn="l" indent="-182880" lvl="1" marL="38354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Longitude (-34.592979)</a:t>
            </a:r>
            <a:endParaRPr>
              <a:uFillTx/>
            </a:endParaRPr>
          </a:p>
          <a:p>
            <a:pPr algn="l" indent="-182880" lvl="1" marL="38354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Latitude (-58.484649)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green field  Description generated with high confidence" id="303" name="Google Shape;303;p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95678" y="1085719"/>
            <a:ext cx="7847628" cy="441339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4" name="Google Shape;304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4" y="203773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5" name="Google Shape;305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3" y="4385188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6" name="Google Shape;306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2" y="2037736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7" name="Google Shape;307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1" y="438518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08" name="Google Shape;308;p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708055" y="3463413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2" name="Shape 31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3" name="Google Shape;313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4" name="Google Shape;314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0"/>
            <a:ext cx="4059919" cy="6858000"/>
          </a:xfrm>
          <a:prstGeom prst="rect">
            <a:avLst/>
          </a:prstGeom>
          <a:solidFill>
            <a:srgbClr val="49573A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5" name="Google Shape;315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370" y="516836"/>
            <a:ext cx="3084844" cy="196108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uFillTx/>
              </a:rPr>
              <a:t>Geodetic Geolocation Referencing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6" name="Google Shape;316;p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638787"/>
            <a:ext cx="2743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7" name="Google Shape;317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799654"/>
            <a:ext cx="3005462" cy="318966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from Origin to Selected Point.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[x] = 63.28 m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[y] = 18.82 m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Total Distance = 66.02 m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green field  Description generated with high confidence" id="318" name="Google Shape;318;p1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95678" y="1085719"/>
            <a:ext cx="7847628" cy="441339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19" name="Google Shape;319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4" y="203773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0" name="Google Shape;320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3" y="4385188"/>
            <a:ext cx="170442" cy="158150"/>
          </a:xfrm>
          <a:prstGeom prst="rect">
            <a:avLst/>
          </a:prstGeom>
          <a:noFill/>
          <a:ln cap="flat" cmpd="sng" w="158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1" name="Google Shape;321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2" y="2037736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2" name="Google Shape;322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1" y="438518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3" name="Google Shape;323;p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32305" y="3063363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4" name="Google Shape;324;p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5443691" y="3660978"/>
            <a:ext cx="6146" cy="83666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5" name="Google Shape;325;p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3691" y="4516692"/>
            <a:ext cx="844346" cy="110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26" name="Google Shape;326;p1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5538941" y="3137103"/>
            <a:ext cx="4816271" cy="12843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0" name="Shape 33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1" name="Google Shape;331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2" name="Google Shape;332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0"/>
            <a:ext cx="4059919" cy="6858000"/>
          </a:xfrm>
          <a:prstGeom prst="rect">
            <a:avLst/>
          </a:prstGeom>
          <a:solidFill>
            <a:srgbClr val="49573A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3" name="Google Shape;333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370" y="516836"/>
            <a:ext cx="3084844" cy="196108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uFillTx/>
              </a:rPr>
              <a:t>Ellipsoidal Geolocation Referencing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4" name="Google Shape;334;p1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638787"/>
            <a:ext cx="2743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5" name="Google Shape;335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1752" y="2799654"/>
            <a:ext cx="3005462" cy="3189665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from Origin to Selected Point.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[x] = 61.45 m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Distance [y] = 18.28 m</a:t>
            </a:r>
            <a:endParaRPr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uFillTx/>
              </a:rPr>
              <a:t>Total Distance = 64.11 m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green field  Description generated with high confidence" id="336" name="Google Shape;336;p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95678" y="1085719"/>
            <a:ext cx="7847628" cy="4413392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7" name="Google Shape;337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4" y="203773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8" name="Google Shape;338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2153" y="4385188"/>
            <a:ext cx="170442" cy="158150"/>
          </a:xfrm>
          <a:prstGeom prst="rect">
            <a:avLst/>
          </a:prstGeom>
          <a:noFill/>
          <a:ln cap="flat" cmpd="sng" w="15875">
            <a:solidFill>
              <a:schemeClr val="lt1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39" name="Google Shape;339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2" y="2037736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0" name="Google Shape;340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358281" y="438518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1" name="Google Shape;341;p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32305" y="3063363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2" name="Google Shape;342;p1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5443691" y="3660978"/>
            <a:ext cx="6146" cy="83666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3" name="Google Shape;343;p1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43691" y="4516692"/>
            <a:ext cx="844346" cy="110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type="none" w="sm"/>
            <a:tailEnd len="med" type="triangle" w="med"/>
          </a:ln>
        </p:spPr>
      </p:cxn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4" name="Google Shape;344;p1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rot="10800000">
            <a:off x="5538941" y="3137103"/>
            <a:ext cx="4816271" cy="128433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type="none" w="sm"/>
            <a:tailEnd len="med" type="triangle" w="med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8" name="Shape 34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49" name="Google Shape;349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0" name="Google Shape;350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9087" y="634946"/>
            <a:ext cx="3905917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Arial"/>
              <a:buNone/>
            </a:pPr>
            <a:r>
              <a:rPr lang="en-US" sz="3400">
                <a:uFillTx/>
              </a:rPr>
              <a:t>Geodetic/Ellipsoidal vs. Google Maps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1" name="Google Shape;351;p1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20797" y="2250460"/>
            <a:ext cx="34747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ign on the side of the road  Description generated with high confidence" id="352" name="Google Shape;352;p1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37500" l="28641" r="10193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9484" y="1599295"/>
            <a:ext cx="7247816" cy="366682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3" name="Google Shape;353;p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ign on the side of the road  Description generated with high confidence" id="354" name="Google Shape;354;p1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3934" l="54407" r="30699" t="85817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140" y="2716786"/>
            <a:ext cx="4227912" cy="142566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8" name="Shape 35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9" name="Google Shape;359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0" name="Google Shape;360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8911" y="643468"/>
            <a:ext cx="3177847" cy="167418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 sz="4000">
                <a:uFillTx/>
              </a:rPr>
              <a:t>Controlled Growth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1" name="Google Shape;361;p1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2164" y="2478513"/>
            <a:ext cx="2926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2" name="Google Shape;362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8904" y="2639380"/>
            <a:ext cx="3377113" cy="32297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uFillTx/>
              </a:rPr>
              <a:t>Selected Coordinate from Yellow Square:</a:t>
            </a:r>
            <a:endParaRPr>
              <a:uFillTx/>
            </a:endParaRPr>
          </a:p>
          <a:p>
            <a:pPr algn="l" indent="-182880" lvl="1" marL="38354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>
                <a:uFillTx/>
              </a:rPr>
              <a:t>Longitude = [-58.484668]</a:t>
            </a:r>
            <a:endParaRPr>
              <a:uFillTx/>
            </a:endParaRPr>
          </a:p>
          <a:p>
            <a:pPr algn="l" indent="-182880" lvl="1" marL="38354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>
                <a:uFillTx/>
              </a:rPr>
              <a:t>Latitude = [-34.593059]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green field  Description generated with high confidence" id="363" name="Google Shape;363;p1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66542" y="1130839"/>
            <a:ext cx="7395766" cy="4164611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4" name="Google Shape;364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5" name="Google Shape;365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38799" y="2050027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6" name="Google Shape;366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38799" y="4249995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7" name="Google Shape;367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47670" y="2013156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8" name="Google Shape;368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247670" y="4249995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69" name="Google Shape;369;p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161638" y="3733801"/>
            <a:ext cx="170442" cy="158150"/>
          </a:xfrm>
          <a:prstGeom prst="rect">
            <a:avLst/>
          </a:prstGeom>
          <a:noFill/>
          <a:ln cap="flat" cmpd="sng" w="15875">
            <a:solidFill>
              <a:srgbClr val="FFFF00"/>
            </a:solidFill>
            <a:prstDash val="solid"/>
            <a:round/>
            <a:headEnd len="sm" type="none" w="sm"/>
            <a:tailEnd len="sm" type="none" w="sm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0" name="Shape 13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1" name="Google Shape;131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2" name="Google Shape;132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3" name="Google Shape;133;p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370" y="516835"/>
            <a:ext cx="3084844" cy="577284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uFillTx/>
              </a:rPr>
              <a:t>Agenda</a:t>
            </a:r>
            <a:endParaRPr>
              <a:uFillTx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4" name="Google Shape;134;p2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6797675" cy="5648946"/>
            <a:chExt cx="6797675" cy="5648946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5" name="Google Shape;135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482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6" name="Google Shape;136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150013"/>
              <a:ext cx="365520" cy="36552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7" name="Google Shape;137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82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8" name="Google Shape;138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82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Introduction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9" name="Google Shape;139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831210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0" name="Google Shape;140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980741"/>
              <a:ext cx="365520" cy="36552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1" name="Google Shape;141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831210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2" name="Google Shape;142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831210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Literature Review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3" name="Google Shape;143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1661937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4" name="Google Shape;144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1811468"/>
              <a:ext cx="365520" cy="365520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5" name="Google Shape;145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1661937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6" name="Google Shape;146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1661937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Problem Statement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7" name="Google Shape;147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2492665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8" name="Google Shape;148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2642195"/>
              <a:ext cx="365520" cy="365520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9" name="Google Shape;149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2492665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0" name="Google Shape;150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2492665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Current Investigations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1" name="Google Shape;151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3323392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2" name="Google Shape;152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3472923"/>
              <a:ext cx="365520" cy="36552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3" name="Google Shape;153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3323392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4" name="Google Shape;154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3323392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Results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5" name="Google Shape;155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4154119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6" name="Google Shape;156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4303650"/>
              <a:ext cx="365520" cy="365520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7" name="Google Shape;157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154119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8" name="Google Shape;158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154119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Challenges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9" name="Google Shape;159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4984847"/>
              <a:ext cx="6797675" cy="66458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0" name="Google Shape;160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01036" y="5134378"/>
              <a:ext cx="365520" cy="365520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1" name="Google Shape;161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984847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2" name="Google Shape;162;p2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67592" y="4984847"/>
              <a:ext cx="6030082" cy="66458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70325" lIns="70325" rIns="70325" spcFirstLastPara="1" tIns="70325" wrap="square">
              <a:noAutofit/>
            </a:bodyPr>
            <a:lstStyle/>
            <a:p>
              <a:pPr algn="l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Future Research</a:t>
              </a:r>
              <a:endParaRPr>
                <a:uFillTx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3" name="Shape 37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4" name="Google Shape;374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5" name="Google Shape;375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6" name="Google Shape;376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7" name="Google Shape;377;p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814" y="640080"/>
            <a:ext cx="3659246" cy="285031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Selected Parcel Stage </a:t>
            </a:r>
            <a:r>
              <a:rPr lang="en-US" sz="5400">
                <a:solidFill>
                  <a:srgbClr val="FFFFFF"/>
                </a:solidFill>
                <a:uFillTx/>
              </a:rPr>
              <a:t>1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78" name="Google Shape;378;p2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2797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grass, standing, wearing, green  Description generated with very high confidence" id="379" name="Google Shape;379;p2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l="27064" r="10954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35095" y="10"/>
            <a:ext cx="7556889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3" name="Shape 38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4" name="Google Shape;384;p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5" name="Google Shape;385;p2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tree in a forest  Description generated with very high confidence" id="386" name="Google Shape;386;p2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l="16896" r="21120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6" y="10"/>
            <a:ext cx="755688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7" name="Google Shape;387;p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8" name="Google Shape;388;p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42430" y="280646"/>
            <a:ext cx="3859367" cy="336790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Selected Parcel Stage 2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89" name="Google Shape;389;p2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85922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3" name="Shape 39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4" name="Google Shape;394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5" name="Google Shape;395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6" name="Google Shape;396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7" name="Google Shape;397;p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814" y="640080"/>
            <a:ext cx="3918038" cy="285031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Selected Parcel Stage </a:t>
            </a:r>
            <a:r>
              <a:rPr lang="en-US" sz="5400">
                <a:solidFill>
                  <a:srgbClr val="FFFFFF"/>
                </a:solidFill>
                <a:uFillTx/>
              </a:rPr>
              <a:t>2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98" name="Google Shape;398;p2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2797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tree  Description generated with high confidence" id="399" name="Google Shape;399;p2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l="11954" r="26063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35095" y="10"/>
            <a:ext cx="7556889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3" name="Shape 40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4" name="Google Shape;404;p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uFillTx/>
              </a:rPr>
              <a:t>Green Index</a:t>
            </a:r>
            <a:endParaRPr>
              <a:uFillTx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5" name="Google Shape;405;p23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10055944" cy="3191565"/>
            <a:chExt cx="10055944" cy="3191565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6" name="Google Shape;406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1227" y="297257"/>
              <a:ext cx="4309690" cy="2736653"/>
            </a:xfrm>
            <a:prstGeom prst="roundRect">
              <a:avLst>
                <a:gd fmla="val 10000" name="adj"/>
              </a:avLst>
            </a:prstGeom>
            <a:solidFill>
              <a:srgbClr val="393721"/>
            </a:solidFill>
            <a:ln cap="flat" cmpd="sng" w="15875">
              <a:solidFill>
                <a:schemeClr val="lt2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7" name="Google Shape;407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480082" y="752169"/>
              <a:ext cx="4309690" cy="2736653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9372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8" name="Google Shape;408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60236" y="832323"/>
              <a:ext cx="4149382" cy="2576345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80000" lIns="80000" rIns="80000" spcFirstLastPara="1" tIns="8000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Source Sans Pro"/>
                <a:buNone/>
              </a:pPr>
              <a:r>
                <a:rPr b="0" cap="none" i="0" lang="en-US" strike="noStrike" sz="2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The classification of the excess green index is a simple mathematical operation with the RGB channels of an image and allows highlighting the green channel (G) of the rest of the red (R) and blue (B) channels.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09" name="Google Shape;409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68627" y="297257"/>
              <a:ext cx="4309690" cy="2736653"/>
            </a:xfrm>
            <a:prstGeom prst="roundRect">
              <a:avLst>
                <a:gd fmla="val 10000" name="adj"/>
              </a:avLst>
            </a:prstGeom>
            <a:solidFill>
              <a:srgbClr val="393721"/>
            </a:solidFill>
            <a:ln cap="flat" cmpd="sng" w="15875">
              <a:solidFill>
                <a:schemeClr val="lt2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0" name="Google Shape;410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747481" y="752169"/>
              <a:ext cx="4309690" cy="2736653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9372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1" name="Google Shape;411;p2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827635" y="832323"/>
              <a:ext cx="4149382" cy="2576345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80000" lIns="80000" rIns="80000" spcFirstLastPara="1" tIns="8000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b="0" cap="none" i="0" lang="en-US" strike="noStrike" sz="2100" u="none">
                  <a:solidFill>
                    <a:schemeClr val="dk1"/>
                  </a:solidFill>
                  <a:uFillTx/>
                  <a:latin typeface="Arial"/>
                  <a:ea typeface="Arial"/>
                  <a:cs typeface="Arial"/>
                  <a:sym typeface="Arial"/>
                </a:rPr>
                <a:t>(Eq.1) Igreen</a:t>
              </a:r>
              <a:r>
                <a:rPr b="0" cap="none" i="0" lang="en-US" strike="noStrike" sz="2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 = 2.Igreen - Ired - Iblue</a:t>
              </a:r>
              <a:endParaRPr b="0" cap="none" i="0" strike="noStrike" sz="2100" u="none">
                <a:solidFill>
                  <a:schemeClr val="dk1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5" name="Shape 41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6" name="Google Shape;416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7" name="Google Shape;417;p24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8" name="Google Shape;418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19" name="Google Shape;419;p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814" y="640080"/>
            <a:ext cx="3659246" cy="285031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Green Index</a:t>
            </a:r>
            <a:r>
              <a:rPr lang="en-US" sz="5400">
                <a:solidFill>
                  <a:srgbClr val="FFFFFF"/>
                </a:solidFill>
                <a:uFillTx/>
              </a:rPr>
              <a:t> (Work Area)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0" name="Google Shape;420;p24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2797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creenshot of a computer  Description generated with high confidence" id="421" name="Google Shape;421;p2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t="787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35095" y="10"/>
            <a:ext cx="7556889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5" name="Shape 42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6" name="Google Shape;426;p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uFillTx/>
              </a:rPr>
              <a:t>Binary and Contours</a:t>
            </a:r>
            <a:endParaRPr>
              <a:uFillTx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7" name="Google Shape;427;p25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10058399" cy="2094976"/>
            <a:chExt cx="10058399" cy="2094976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8" name="Google Shape;428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0" y="845551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29" name="Google Shape;429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14325" y="1144160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0" name="Google Shape;430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66939" y="1196774"/>
              <a:ext cx="2723696" cy="1691139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60950" lIns="60950" rIns="60950" spcFirstLastPara="1" tIns="6095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Binary – For every pixel, the same threshold value is applied. If the pixel value is smaller than the threshold, it is set to 0</a:t>
              </a: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Arial"/>
                  <a:ea typeface="Arial"/>
                  <a:cs typeface="Arial"/>
                  <a:sym typeface="Arial"/>
                </a:rPr>
                <a:t>;</a:t>
              </a: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 otherwise</a:t>
              </a: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 it is set to a maximum value.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1" name="Google Shape;431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457574" y="845551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2" name="Google Shape;432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771899" y="1144160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3" name="Google Shape;433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824513" y="1196774"/>
              <a:ext cx="2723696" cy="1691139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60950" lIns="60950" rIns="60950" spcFirstLastPara="1" tIns="6095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Contours can be explained simply as a curve joining all the continuous points (along the boundary), having same color or intensity. </a:t>
              </a:r>
              <a:endParaRPr b="0" cap="none" i="0" strike="noStrike" sz="1600" u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4" name="Google Shape;434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6915149" y="845551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5" name="Google Shape;435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229475" y="1144160"/>
              <a:ext cx="2828924" cy="179636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36" name="Google Shape;436;p2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282089" y="1196774"/>
              <a:ext cx="2723696" cy="1691139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60950" lIns="60950" rIns="60950" spcFirstLastPara="1" tIns="6095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Source Sans Pro"/>
                <a:buNone/>
              </a:pPr>
              <a:r>
                <a:rPr b="0" cap="none" i="0" lang="en-US" strike="noStrike" sz="16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The contours are a useful tool for shape analysis and object detection and recognition.</a:t>
              </a:r>
              <a:endParaRPr>
                <a:uFillTx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0" name="Shape 44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1" name="Google Shape;441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2" name="Google Shape;442;p2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3" name="Google Shape;443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4" name="Google Shape;444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5" name="Google Shape;445;p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5869" y="640080"/>
            <a:ext cx="3659246" cy="286269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  <a:uFillTx/>
              </a:rPr>
              <a:t>Find Binary Image and </a:t>
            </a:r>
            <a:r>
              <a:rPr lang="en-US">
                <a:solidFill>
                  <a:srgbClr val="FFFFFF"/>
                </a:solidFill>
                <a:uFillTx/>
              </a:rPr>
              <a:t>Contours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46" name="Google Shape;446;p2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3852" y="3663649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person  Description generated with high confidence" id="447" name="Google Shape;447;p2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490292" y="640080"/>
            <a:ext cx="5859752" cy="557784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1" name="Shape 45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2" name="Google Shape;452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3" name="Google Shape;453;p2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4" name="Google Shape;454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building, drawing  Description generated with very high confidence" id="455" name="Google Shape;455;p2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8848" y="640080"/>
            <a:ext cx="5785968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6" name="Google Shape;456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7" name="Google Shape;457;p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96885" y="640080"/>
            <a:ext cx="3659246" cy="288614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  <a:uFillTx/>
              </a:rPr>
              <a:t>Find rectangles with minimum area and fill them.</a:t>
            </a:r>
            <a:endParaRPr>
              <a:solidFill>
                <a:srgbClr val="FFFFFF"/>
              </a:solidFill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58" name="Google Shape;458;p2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85922" y="3687093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2" name="Shape 46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3" name="Google Shape;463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4" name="Google Shape;464;p2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5" name="Google Shape;465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6" name="Google Shape;466;p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814" y="640080"/>
            <a:ext cx="3946792" cy="285031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uFillTx/>
              </a:rPr>
              <a:t>Green Index (Work Area)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67" name="Google Shape;467;p2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2797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clock  Description generated with very high confidence" id="468" name="Google Shape;468;p2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l="2281" r="1107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20717" y="10"/>
            <a:ext cx="7911353" cy="6858126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2" name="Shape 47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3" name="Google Shape;473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4" name="Google Shape;474;p2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5" name="Google Shape;475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window  Description generated with high confidence" id="476" name="Google Shape;476;p2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2716" y="642887"/>
            <a:ext cx="6692610" cy="5787884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7" name="Google Shape;477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8" name="Google Shape;478;p2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96885" y="640080"/>
            <a:ext cx="3659246" cy="288614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>
                <a:solidFill>
                  <a:srgbClr val="FFFFFF"/>
                </a:solidFill>
                <a:uFillTx/>
              </a:rPr>
              <a:t> Binarization of Work Area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79" name="Google Shape;479;p2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85922" y="3687093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6" name="Shape 16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7" name="Google Shape;167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8" name="Google Shape;168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516835"/>
            <a:ext cx="5977937" cy="166650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uFillTx/>
              </a:rPr>
              <a:t>Introduction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9" name="Google Shape;169;p3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15896" y="2353592"/>
            <a:ext cx="530352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0" name="Google Shape;170;p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79" y="2546224"/>
            <a:ext cx="5977938" cy="334274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Drones are used in the Public and Private Sector.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14300" lvl="0" marL="9144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Public Sector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Military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Surveillance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Delivery (Medical)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14300" lvl="0" marL="9144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Private Sector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Delivery (Commercial)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Photography\Videography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-182880" lvl="1" marL="38354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uFillTx/>
              </a:rPr>
              <a:t>Agriculture</a:t>
            </a:r>
            <a:endParaRPr sz="1800">
              <a:solidFill>
                <a:schemeClr val="lt1"/>
              </a:solidFill>
              <a:uFillTx/>
            </a:endParaRPr>
          </a:p>
          <a:p>
            <a:pPr algn="l" indent="0" lvl="0" marL="9144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>
                <a:uFillTx/>
              </a:rPr>
              <a:t/>
            </a:r>
            <a:endParaRPr sz="1800">
              <a:solidFill>
                <a:schemeClr val="lt1"/>
              </a:solidFill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outdoor, plane, airplane, small  Description generated with very high confidence" id="171" name="Google Shape;171;p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11900" y="643894"/>
            <a:ext cx="3930805" cy="2623812"/>
          </a:xfrm>
          <a:prstGeom prst="rect">
            <a:avLst/>
          </a:prstGeom>
          <a:noFill/>
          <a:ln>
            <a:noFill/>
          </a:ln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large air plane on a cloudy day  Description generated with very high confidence" id="172" name="Google Shape;172;p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4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11905" y="3760971"/>
            <a:ext cx="3936614" cy="2302918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3" name="Shape 48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4" name="Google Shape;484;p3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5" name="Google Shape;485;p3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6" name="Google Shape;486;p3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7" name="Google Shape;487;p3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4814" y="640080"/>
            <a:ext cx="3874906" cy="285031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uFillTx/>
              </a:rPr>
              <a:t>Contours Filled in Work Area</a:t>
            </a:r>
            <a:endParaRPr sz="500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88" name="Google Shape;488;p30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2797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clock  Description generated with very high confidence" id="489" name="Google Shape;489;p3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-209" l="885" r="3539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33812" y="10"/>
            <a:ext cx="7764062" cy="687226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3" name="Shape 49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4" name="Google Shape;494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5" name="Google Shape;495;p3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clock  Description generated with very high confidence" id="496" name="Google Shape;496;p3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-214" l="1254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56350" y="12"/>
            <a:ext cx="7968575" cy="6781375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7" name="Google Shape;497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8" name="Google Shape;498;p3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47939" y="640080"/>
            <a:ext cx="3961169" cy="285032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FFFFFF"/>
                </a:solidFill>
                <a:uFillTx/>
              </a:rPr>
              <a:t>Original Form of Contours Found in Work Area</a:t>
            </a:r>
            <a:endParaRPr sz="5000"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99" name="Google Shape;499;p3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85922" y="3651268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3" name="Shape 50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4" name="Google Shape;504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5" name="Google Shape;505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2257" y="634946"/>
            <a:ext cx="3690257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Arial"/>
              <a:buNone/>
            </a:pPr>
            <a:r>
              <a:rPr lang="en-US" sz="4100">
                <a:uFillTx/>
              </a:rPr>
              <a:t>Classification by Hough Space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6" name="Google Shape;506;p3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20797" y="2250460"/>
            <a:ext cx="34747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7" name="Google Shape;507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2257" y="2407436"/>
            <a:ext cx="3690257" cy="3461658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uFillTx/>
              </a:rPr>
              <a:t>Hough transform is a feature extraction method for detecting simple shapes such as circles, lines</a:t>
            </a:r>
            <a:r>
              <a:rPr lang="en-US">
                <a:uFillTx/>
              </a:rPr>
              <a:t>.</a:t>
            </a:r>
            <a:r>
              <a:rPr lang="en-US" sz="1800">
                <a:uFillTx/>
              </a:rPr>
              <a:t> </a:t>
            </a:r>
            <a:endParaRPr>
              <a:uFillTx/>
            </a:endParaRPr>
          </a:p>
          <a:p>
            <a:pPr algn="l" indent="-1143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uFillTx/>
              </a:rPr>
              <a:t>For example, a line can be represented by two parameters (slope, intercept).</a:t>
            </a:r>
            <a:endParaRPr sz="1800">
              <a:uFillTx/>
            </a:endParaRPr>
          </a:p>
          <a:p>
            <a:pPr algn="l" indent="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>
                <a:uFillTx/>
              </a:rPr>
              <a:t/>
            </a:r>
            <a:endParaRPr sz="18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logo  Description generated with high confidence" id="508" name="Google Shape;508;p3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1" r="4410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48201" y="640081"/>
            <a:ext cx="6909801" cy="5314406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09" name="Google Shape;509;p3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3" name="Shape 51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4" name="Google Shape;514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5" name="Google Shape;515;p3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6" name="Google Shape;516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7" name="Google Shape;517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730000" y="639098"/>
            <a:ext cx="4813072" cy="349479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</a:pPr>
            <a:r>
              <a:rPr lang="en-US" sz="6800">
                <a:solidFill>
                  <a:srgbClr val="262626"/>
                </a:solidFill>
                <a:uFillTx/>
              </a:rPr>
              <a:t>Select </a:t>
            </a:r>
            <a:r>
              <a:rPr lang="en-US" sz="680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680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ork Area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clock, white  Description generated with very high confidence" id="518" name="Google Shape;518;p3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01099" y="640081"/>
            <a:ext cx="4927801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19" name="Google Shape;519;p3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32349" y="4294754"/>
            <a:ext cx="43891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0" name="Google Shape;520;p3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4" name="Shape 524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5" name="Google Shape;525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6" name="Google Shape;526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7" name="Google Shape;527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8" name="Google Shape;528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29" name="Google Shape;529;p3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5869" y="640080"/>
            <a:ext cx="3659246" cy="286269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Binarization of Work Area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0" name="Google Shape;530;p3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3852" y="3663649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creenshot of a cell phone  Description generated with high confidence" id="531" name="Google Shape;531;p3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56828" y="640080"/>
            <a:ext cx="5326680" cy="557784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5" name="Shape 535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6" name="Google Shape;536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7" name="Google Shape;537;p33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8" name="Google Shape;538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39" name="Google Shape;539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54205" y="639098"/>
            <a:ext cx="3876413" cy="349479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600"/>
              <a:buFont typeface="Arial"/>
              <a:buNone/>
            </a:pPr>
            <a:r>
              <a:rPr lang="en-US" sz="460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Classification by Hough Space</a:t>
            </a:r>
            <a:br>
              <a:rPr lang="en-US" sz="460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lang="en-US" sz="460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600">
                <a:solidFill>
                  <a:srgbClr val="262626"/>
                </a:solidFill>
                <a:uFillTx/>
              </a:rPr>
              <a:t>(No Filter)</a:t>
            </a:r>
            <a:endParaRPr>
              <a:solidFill>
                <a:srgbClr val="262626"/>
              </a:solidFill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creenshot of a cell phone  Description generated with very high confidence" id="540" name="Google Shape;540;p3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2464" y="496308"/>
            <a:ext cx="6976569" cy="5456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1" name="Google Shape;541;p33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09305" y="4294754"/>
            <a:ext cx="32004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2" name="Google Shape;542;p3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6" name="Shape 54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7" name="Google Shape;547;p3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8" name="Google Shape;548;p3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49" name="Google Shape;549;p3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0" name="Google Shape;550;p3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41110" y="639098"/>
            <a:ext cx="3401961" cy="349479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Arial"/>
              <a:buNone/>
            </a:pPr>
            <a:r>
              <a:rPr lang="en-US" sz="4860">
                <a:solidFill>
                  <a:srgbClr val="262626"/>
                </a:solidFill>
                <a:uFillTx/>
              </a:rPr>
              <a:t>Draw </a:t>
            </a:r>
            <a:r>
              <a:rPr lang="en-US" sz="486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Hough </a:t>
            </a:r>
            <a:r>
              <a:rPr lang="en-US" sz="4860">
                <a:solidFill>
                  <a:srgbClr val="262626"/>
                </a:solidFill>
                <a:uFillTx/>
              </a:rPr>
              <a:t>Space Lines to Detect Crop Fields (No Filter)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red background  Description generated with high confidence" id="551" name="Google Shape;551;p3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52096" y="496307"/>
            <a:ext cx="5247267" cy="5758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2" name="Google Shape;552;p3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09305" y="4294754"/>
            <a:ext cx="32004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3" name="Google Shape;553;p3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7" name="Shape 55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8" name="Google Shape;558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59" name="Google Shape;559;p4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0" name="Google Shape;560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icture containing building, door  Description generated with very high confidence" id="561" name="Google Shape;561;p4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89694" y="640080"/>
            <a:ext cx="4964277" cy="5577840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2" name="Google Shape;562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3" name="Google Shape;563;p4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96885" y="640080"/>
            <a:ext cx="3659246" cy="288614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Labeled Crop </a:t>
            </a:r>
            <a:r>
              <a:rPr lang="en-US">
                <a:solidFill>
                  <a:srgbClr val="FFFFFF"/>
                </a:solidFill>
                <a:uFillTx/>
              </a:rPr>
              <a:t>Fields</a:t>
            </a:r>
            <a:br>
              <a:rPr lang="en-US">
                <a:solidFill>
                  <a:srgbClr val="FFFFFF"/>
                </a:solidFill>
                <a:uFillTx/>
              </a:rPr>
            </a:b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>
                <a:solidFill>
                  <a:srgbClr val="FFFFFF"/>
                </a:solidFill>
                <a:uFillTx/>
              </a:rPr>
              <a:t>No</a:t>
            </a: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 Filter)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4" name="Google Shape;564;p41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85922" y="3687093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8" name="Shape 56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69" name="Google Shape;569;p3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0" name="Google Shape;570;p34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1" name="Google Shape;571;p3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2" name="Google Shape;572;p3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87355" y="4542779"/>
            <a:ext cx="9818390" cy="1029308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30"/>
              <a:buFont typeface="Arial"/>
              <a:buNone/>
            </a:pPr>
            <a:r>
              <a:rPr lang="en-US" sz="423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Classification by Hough Space </a:t>
            </a:r>
            <a:br>
              <a:rPr lang="en-US" sz="423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lang="en-US" sz="423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4230">
                <a:solidFill>
                  <a:srgbClr val="262626"/>
                </a:solidFill>
                <a:uFillTx/>
              </a:rPr>
              <a:t>With Filters)</a:t>
            </a:r>
            <a:endParaRPr sz="4230">
              <a:solidFill>
                <a:srgbClr val="262626"/>
              </a:solidFill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screenshot of a cell phone  Description generated with very high confidence" id="573" name="Google Shape;573;p3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37673" y="219230"/>
            <a:ext cx="8116653" cy="4040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4" name="Google Shape;574;p34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5400" y="5569068"/>
            <a:ext cx="96012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5" name="Google Shape;575;p3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79" name="Shape 57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0" name="Google Shape;580;p3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1" name="Google Shape;581;p3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2" name="Google Shape;582;p3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3" name="Google Shape;583;p3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50635" y="762923"/>
            <a:ext cx="3744861" cy="349479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Arial"/>
              <a:buNone/>
            </a:pPr>
            <a:r>
              <a:rPr lang="en-US" sz="4860">
                <a:solidFill>
                  <a:srgbClr val="262626"/>
                </a:solidFill>
                <a:uFillTx/>
              </a:rPr>
              <a:t>Draw </a:t>
            </a:r>
            <a:r>
              <a:rPr lang="en-US" sz="486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Hough</a:t>
            </a:r>
            <a:r>
              <a:rPr lang="en-US" sz="4860">
                <a:solidFill>
                  <a:srgbClr val="262626"/>
                </a:solidFill>
                <a:uFillTx/>
              </a:rPr>
              <a:t> </a:t>
            </a:r>
            <a:r>
              <a:rPr lang="en-US" sz="486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Space </a:t>
            </a:r>
            <a:r>
              <a:rPr lang="en-US" sz="4860">
                <a:solidFill>
                  <a:srgbClr val="262626"/>
                </a:solidFill>
                <a:uFillTx/>
              </a:rPr>
              <a:t>Lines to Detect Crop Fields </a:t>
            </a:r>
            <a:r>
              <a:rPr lang="en-US" sz="486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4860">
                <a:solidFill>
                  <a:srgbClr val="262626"/>
                </a:solidFill>
                <a:uFillTx/>
              </a:rPr>
              <a:t>With Filters</a:t>
            </a:r>
            <a:r>
              <a:rPr lang="en-US" sz="4860">
                <a:solidFill>
                  <a:srgbClr val="262626"/>
                </a:solidFill>
                <a:uFillTx/>
                <a:latin typeface="Arial"/>
                <a:ea typeface="Arial"/>
                <a:cs typeface="Arial"/>
                <a:sym typeface="Arial"/>
              </a:rPr>
              <a:t>)</a:t>
            </a:r>
            <a:endParaRPr sz="4860">
              <a:solidFill>
                <a:srgbClr val="262626"/>
              </a:solidFill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4" name="Google Shape;584;p3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12551" y="539439"/>
            <a:ext cx="5366925" cy="5773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5" name="Google Shape;585;p3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09305" y="4294754"/>
            <a:ext cx="32004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86" name="Google Shape;586;p3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6" name="Shape 176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7" name="Google Shape;177;p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uFillTx/>
              </a:rPr>
              <a:t>Crop Protection</a:t>
            </a:r>
            <a:endParaRPr>
              <a:uFillTx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8" name="Google Shape;178;p4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10041257" cy="1775279"/>
            <a:chExt cx="10041257" cy="1775279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9" name="Google Shape;179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29766" y="1005400"/>
              <a:ext cx="776671" cy="776671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0" name="Google Shape;180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571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1" name="Google Shape;181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571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</a:pPr>
              <a:r>
                <a:rPr b="1" cap="none" i="0" lang="en-US" strike="noStrike" sz="14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Normalized Difference Vegetation Index (NDVI) Monitoring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2" name="Google Shape;182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571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3" name="Google Shape;183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571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Source Sans Pro"/>
                <a:buNone/>
              </a:pPr>
              <a:r>
                <a:rPr b="0" cap="none" i="0" lang="en-US" strike="noStrike" sz="1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Used to identify poor soil fertility.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4" name="Google Shape;184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3337164" y="1005400"/>
              <a:ext cx="776671" cy="776671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5" name="Google Shape;185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615969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6" name="Google Shape;186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615969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</a:pPr>
              <a:r>
                <a:rPr b="1" cap="none" i="0" lang="en-US" strike="noStrike" sz="14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Plants Pathology Monitoring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7" name="Google Shape;187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615969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8" name="Google Shape;188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615969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Source Sans Pro"/>
                <a:buNone/>
              </a:pPr>
              <a:r>
                <a:rPr b="0" cap="none" i="0" lang="en-US" strike="noStrike" sz="1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Science of Plant Disease by Pathogens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9" name="Google Shape;189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944563" y="1005400"/>
              <a:ext cx="776671" cy="776671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0" name="Google Shape;190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23367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1" name="Google Shape;191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23367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</a:pPr>
              <a:r>
                <a:rPr b="1" cap="none" i="0" lang="en-US" strike="noStrike" sz="14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Crop Water Stress Index (CWSI) Monitoring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2" name="Google Shape;192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23367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3" name="Google Shape;193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223367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Source Sans Pro"/>
                <a:buNone/>
              </a:pPr>
              <a:r>
                <a:rPr b="0" cap="none" i="0" lang="en-US" strike="noStrike" sz="1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Irrigation Requirements per Type of Crop.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4" name="Google Shape;194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8551961" y="1005400"/>
              <a:ext cx="776671" cy="776671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5" name="Google Shape;195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830766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6" name="Google Shape;196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830766" y="1858409"/>
              <a:ext cx="2219062" cy="582503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ource Sans Pro"/>
                <a:buNone/>
              </a:pPr>
              <a:r>
                <a:rPr b="1" cap="none" i="0" lang="en-US" strike="noStrike" sz="14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Trichogramma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7" name="Google Shape;197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830766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8" name="Google Shape;198;p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830766" y="2476418"/>
              <a:ext cx="2219062" cy="304261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t" anchorCtr="0" bIns="0" lIns="0" rIns="0" spcFirstLastPara="1" tIns="0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Source Sans Pro"/>
                <a:buNone/>
              </a:pPr>
              <a:r>
                <a:rPr b="0" cap="none" i="0" lang="en-US" strike="noStrike" sz="11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Precision Spraying of Fertilizers and Pesticides</a:t>
              </a:r>
              <a:endParaRPr>
                <a:uFillTx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0" name="Shape 59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1" name="Google Shape;591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2" name="Google Shape;592;p4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3" name="Google Shape;593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4" name="Google Shape;594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5" name="Google Shape;595;p4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5869" y="640080"/>
            <a:ext cx="3659246" cy="2862699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Labeled Crop </a:t>
            </a:r>
            <a:r>
              <a:rPr lang="en-US">
                <a:solidFill>
                  <a:srgbClr val="FFFFFF"/>
                </a:solidFill>
                <a:uFillTx/>
              </a:rPr>
              <a:t>Fields</a:t>
            </a:r>
            <a:br>
              <a:rPr lang="en-US">
                <a:solidFill>
                  <a:srgbClr val="FFFFFF"/>
                </a:solidFill>
                <a:uFillTx/>
              </a:rPr>
            </a:b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>
                <a:solidFill>
                  <a:srgbClr val="FFFFFF"/>
                </a:solidFill>
                <a:uFillTx/>
              </a:rPr>
              <a:t>W</a:t>
            </a:r>
            <a:r>
              <a:rPr lang="en-US" sz="44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ith Filter)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96" name="Google Shape;596;p42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73852" y="3663649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logo  Description generated with very high confidence" id="597" name="Google Shape;597;p4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39535" y="640080"/>
            <a:ext cx="4961266" cy="557784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1" name="Shape 601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2" name="Google Shape;602;p4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>
                <a:uFillTx/>
              </a:rPr>
              <a:t>Weed Detection Video – Original 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3" name="Google Shape;603;p43">
            <a:hlinkClick r:id="rId3"/>
          </p:cNvPr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15813" y="2042100"/>
            <a:ext cx="5560374" cy="417027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7" name="Shape 607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8" name="Google Shape;608;p4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>
                <a:uFillTx/>
              </a:rPr>
              <a:t>Weed Detection Video – Final Video</a:t>
            </a:r>
            <a:endParaRPr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09" name="Google Shape;609;p44">
            <a:hlinkClick r:id="rId3"/>
          </p:cNvPr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376025" y="1942250"/>
            <a:ext cx="7500899" cy="4217525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3" name="Shape 613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4" name="Google Shape;614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5" name="Google Shape;615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8" y="643467"/>
            <a:ext cx="3073550" cy="512620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uFillTx/>
              </a:rPr>
              <a:t>Conclusion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6" name="Google Shape;616;p4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42052" y="1778497"/>
            <a:ext cx="0" cy="3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7" name="Google Shape;617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63786" y="621697"/>
            <a:ext cx="6791894" cy="5147973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uFillTx/>
              </a:rPr>
              <a:t>So far, the team has completed Task 1 (Detection of Crop Lines and Weeds) and Task 2 (Geolocation to locate points of interest. </a:t>
            </a:r>
            <a:endParaRPr sz="1800"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uFillTx/>
              </a:rPr>
              <a:t>Complete Task 3 (Visualization of Information with Open Geographic Information System (GIS) Tools).</a:t>
            </a:r>
            <a:endParaRPr sz="1800">
              <a:uFillTx/>
            </a:endParaRPr>
          </a:p>
          <a:p>
            <a:pPr algn="l" indent="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>
                <a:uFillTx/>
              </a:rPr>
              <a:t/>
            </a:r>
            <a:endParaRPr sz="18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8" name="Google Shape;618;p4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2" name="Shape 202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3" name="Google Shape;203;p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4400">
                <a:uFillTx/>
              </a:rPr>
              <a:t>Precision Agriculture in the Drone Age</a:t>
            </a:r>
            <a:endParaRPr>
              <a:uFillTx/>
            </a:endParaRPr>
          </a:p>
        </p:txBody>
      </p: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4" name="Google Shape;204;p5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ext cx="10052506" cy="1558139"/>
            <a:chExt cx="10052506" cy="1558139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5" name="Google Shape;205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946" y="1113970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6" name="Google Shape;206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36726" y="1336061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7" name="Google Shape;207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75858" y="1375193"/>
              <a:ext cx="2025748" cy="1257784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9525" lIns="49525" rIns="49525" spcFirstLastPara="1" tIns="49525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Source Sans Pro"/>
                <a:buNone/>
              </a:pPr>
              <a:r>
                <a:rPr b="0" cap="none" i="0" lang="en-US" strike="noStrike" sz="13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Agricultural Precision is about Just-In-Time (JIT) for more rentability, sustainability, and productivity in Agricultural Fields.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8" name="Google Shape;208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574518" y="1113970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9" name="Google Shape;209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808297" y="1336061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0" name="Google Shape;210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2847429" y="1375193"/>
              <a:ext cx="2025748" cy="1257784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9525" lIns="49525" rIns="49525" spcFirstLastPara="1" tIns="49525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Source Sans Pro"/>
                <a:buNone/>
              </a:pPr>
              <a:r>
                <a:rPr b="0" cap="none" i="0" lang="en-US" strike="noStrike" sz="13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Protect agriculture fields from pests. 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1" name="Google Shape;211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146089" y="1113970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2" name="Google Shape;212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379868" y="1336061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3" name="Google Shape;213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419000" y="1375193"/>
              <a:ext cx="2025748" cy="1257784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9525" lIns="49525" rIns="49525" spcFirstLastPara="1" tIns="49525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Source Sans Pro"/>
                <a:buNone/>
              </a:pPr>
              <a:r>
                <a:rPr b="0" cap="none" i="0" lang="en-US" strike="noStrike" sz="13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Responsible use of the product.</a:t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4" name="Google Shape;214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717661" y="1113970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5" name="Google Shape;215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951440" y="1336061"/>
              <a:ext cx="2104012" cy="13360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chemeClr val="accent1"/>
              </a:solidFill>
              <a:prstDash val="solid"/>
              <a:round/>
              <a:headEnd len="sm" type="none" w="sm"/>
              <a:tailEnd len="sm" type="none" w="sm"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>
                  <a:uFillTx/>
                </a:rPr>
                <a:t/>
              </a:r>
              <a:endParaRPr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6" name="Google Shape;216;p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  <a:spLocks/>
            </p:cNvSpPr>
            <p:nvPr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7990572" y="1375193"/>
              <a:ext cx="2025748" cy="1257784"/>
            </a:xfrm>
            <a:prstGeom prst="rect">
              <a:avLst/>
            </a:prstGeom>
            <a:noFill/>
            <a:ln>
              <a:noFill/>
            </a:ln>
          </p:spPr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9525" lIns="49525" rIns="49525" spcFirstLastPara="1" tIns="49525" wrap="square">
              <a:noAutofit/>
            </a:bodyPr>
            <a:lstStyle/>
            <a:p>
              <a:pPr algn="ctr" indent="0" lvl="0" marL="0" marR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Source Sans Pro"/>
                <a:buNone/>
              </a:pPr>
              <a:r>
                <a:rPr b="0" cap="none" i="0" lang="en-US" strike="noStrike" sz="1300" u="none">
                  <a:solidFill>
                    <a:schemeClr val="dk1"/>
                  </a:solidFill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Maximize harvest.</a:t>
              </a:r>
              <a:endParaRPr>
                <a:uFillTx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0" name="Shape 220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1" name="Google Shape;221;p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2" name="Google Shape;222;p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77078" y="516836"/>
            <a:ext cx="3100136" cy="196023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5149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705149"/>
                </a:solidFill>
                <a:uFillTx/>
              </a:rPr>
              <a:t>Problem Statement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3" name="Google Shape;223;p6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90927" y="2633962"/>
            <a:ext cx="283464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4" name="Google Shape;224;p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92371" y="2632704"/>
            <a:ext cx="3084844" cy="3311766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95250" lvl="0" marL="9144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uFillTx/>
              </a:rPr>
              <a:t>Detection of Crop Lines and Weeds Patches from videos acquired from a Quadcopter using Image Analysis.</a:t>
            </a:r>
            <a:endParaRPr sz="1500">
              <a:uFillTx/>
            </a:endParaRPr>
          </a:p>
          <a:p>
            <a:pPr algn="l" indent="-9525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uFillTx/>
              </a:rPr>
              <a:t>Geo-location of information using GPS for Precise/Accurate Identification for Locations of Interest.</a:t>
            </a:r>
            <a:endParaRPr sz="1500">
              <a:uFillTx/>
            </a:endParaRPr>
          </a:p>
          <a:p>
            <a:pPr algn="l" indent="-9525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uFillTx/>
              </a:rPr>
              <a:t>Visualization of Information with Open Geographic Information System (GIS) Tools.</a:t>
            </a:r>
            <a:endParaRPr sz="1500">
              <a:uFillTx/>
            </a:endParaRPr>
          </a:p>
          <a:p>
            <a:pPr algn="l" indent="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>
                <a:uFillTx/>
              </a:rPr>
              <a:t/>
            </a:r>
            <a:endParaRPr sz="15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lush green field  Description generated with very high confidence" id="225" name="Google Shape;225;p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-2" r="11588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80728" y="10"/>
            <a:ext cx="8111272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9" name="Shape 229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0" name="Google Shape;230;p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1" name="Google Shape;231;p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7" y="516835"/>
            <a:ext cx="3448259" cy="1666501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FFFFFF"/>
                </a:solidFill>
                <a:uFillTx/>
              </a:rPr>
              <a:t>Mavic DJI Pro 2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2" name="Google Shape;232;p7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23686" y="2353592"/>
            <a:ext cx="32918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3" name="Google Shape;233;p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43467" y="2546224"/>
            <a:ext cx="3448259" cy="3342747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Video resolution: 4K: 3840×2160 24/25/30p 2.7K: 2688x1512 24/25/30/48/50/60p FHD: 1920×1080 24/25/30/48/50/60/120p</a:t>
            </a:r>
            <a:endParaRPr sz="1800">
              <a:solidFill>
                <a:srgbClr val="FFFFFF"/>
              </a:solidFill>
              <a:uFillTx/>
            </a:endParaRPr>
          </a:p>
          <a:p>
            <a:pPr algn="l" indent="-1143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Max Speed: 72 Km/h (S-mode)</a:t>
            </a:r>
            <a:endParaRPr sz="1800">
              <a:solidFill>
                <a:srgbClr val="FFFFFF"/>
              </a:solidFill>
              <a:uFillTx/>
            </a:endParaRPr>
          </a:p>
          <a:p>
            <a:pPr algn="l" indent="-11430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uFillTx/>
              </a:rPr>
              <a:t>Range: 6000 m</a:t>
            </a:r>
            <a:endParaRPr sz="1800">
              <a:solidFill>
                <a:srgbClr val="FFFFFF"/>
              </a:solidFill>
              <a:uFillTx/>
            </a:endParaRPr>
          </a:p>
          <a:p>
            <a:pPr algn="l" indent="0" lvl="0" marL="91440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>
                <a:uFillTx/>
              </a:rPr>
              <a:t/>
            </a:r>
            <a:endParaRPr sz="1800">
              <a:solidFill>
                <a:srgbClr val="FFFFFF"/>
              </a:solidFill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plane flying in the air  Description generated with very high confidence" id="234" name="Google Shape;234;p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3794" r="-1" t="5221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54296" y="10"/>
            <a:ext cx="7537703" cy="6857990"/>
          </a:xfrm>
          <a:prstGeom prst="rect">
            <a:avLst/>
          </a:prstGeom>
          <a:noFill/>
          <a:ln>
            <a:noFill/>
          </a:ln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lt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8" name="Shape 23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9" name="Google Shape;239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 b="0" cap="none" i="0" strike="noStrike" sz="1800" u="none">
              <a:solidFill>
                <a:schemeClr val="lt1"/>
              </a:solidFill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0" name="Google Shape;240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8911" y="643468"/>
            <a:ext cx="3177847" cy="167418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anchorCtr="0" bIns="45700" lIns="91425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 sz="4000">
                <a:uFillTx/>
              </a:rPr>
              <a:t>Flying Parameters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1" name="Google Shape;241;p8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62164" y="2478513"/>
            <a:ext cx="292608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type="none" w="sm"/>
            <a:tailEnd len="sm" type="none" w="sm"/>
          </a:ln>
        </p:spPr>
      </p:cxn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2" name="Google Shape;242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58064" y="2639380"/>
            <a:ext cx="3205049" cy="3229714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00" lIns="0" rIns="0" spcFirstLastPara="1" tIns="45700" wrap="square">
            <a:normAutofit/>
          </a:bodyPr>
          <a:lstStyle/>
          <a:p>
            <a:pPr algn="l" indent="-114300" lvl="0" marL="9144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uFillTx/>
              </a:rPr>
              <a:t>Velocity = 1 m/s</a:t>
            </a:r>
            <a:endParaRPr sz="1800"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uFillTx/>
              </a:rPr>
              <a:t>Altitude = 4m</a:t>
            </a:r>
            <a:endParaRPr sz="1800"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>
                <a:uFillTx/>
              </a:rPr>
              <a:t>Flight Mode = Tap to Fly</a:t>
            </a:r>
            <a:endParaRPr sz="1800">
              <a:uFillTx/>
            </a:endParaRPr>
          </a:p>
          <a:p>
            <a:pPr algn="l" indent="-11430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br>
              <a:rPr lang="en-US" sz="1800">
                <a:uFillTx/>
              </a:rPr>
            </a:br>
            <a:endParaRPr sz="1800">
              <a:uFillTx/>
            </a:endParaRPr>
          </a:p>
          <a:p>
            <a:pPr algn="l" indent="0" lvl="0" marL="91440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>
                <a:uFillTx/>
              </a:rPr>
              <a:t/>
            </a:r>
            <a:endParaRPr sz="1800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close up of a logo  Description generated with high confidence" id="243" name="Google Shape;243;p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653447" y="955885"/>
            <a:ext cx="6892560" cy="4600783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4" name="Google Shape;244;p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dk1"/>
        </a:solidFill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8" name="Shape 248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ext cx="0" c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9" name="Google Shape;249;p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0" name="Google Shape;250;p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type="none" w="sm"/>
            <a:tailEnd len="sm" type="none" w="sm"/>
          </a:ln>
        </p:spPr>
      </p:cxn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 kitchen with green walls  Description generated with high confidence" id="251" name="Google Shape;251;p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preferRelativeResize="0"/>
          <p:nvPr>
            <p:ph idx="1" type="body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/>
          <a:srcRect b="24892" t="3438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32" y="10"/>
            <a:ext cx="12192030" cy="4915066"/>
          </a:xfrm>
          <a:prstGeom prst="rect">
            <a:avLst/>
          </a:prstGeom>
          <a:noFill/>
          <a:ln>
            <a:noFill/>
          </a:ln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2" name="Google Shape;252;p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uFillTx/>
              </a:rPr>
              <a:t/>
            </a:r>
            <a:endParaRPr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3" name="Google Shape;253;p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126092" y="5135064"/>
            <a:ext cx="9078300" cy="1251300"/>
          </a:xfrm>
          <a:prstGeom prst="rect">
            <a:avLst/>
          </a:prstGeom>
          <a:noFill/>
          <a:ln>
            <a:noFill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00" lIns="91425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rPr>
              <a:t>Calibration of DJI Camera </a:t>
            </a:r>
            <a:endParaRPr>
              <a:uFillTx/>
            </a:endParaRP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4" name="Google Shape;254;p9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-5400000">
            <a:off x="7532813" y="5760720"/>
            <a:ext cx="118872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type="none" w="sm"/>
            <a:tailEnd len="sm" type="none" w="sm"/>
          </a:ln>
        </p:spPr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RetrospectVTI">
  <a:themeElements>
    <a:clrScheme name="">
      <a:dk1>
        <a:srgbClr val="000000"/>
      </a:dk1>
      <a:lt1>
        <a:srgbClr val="FFFFFF"/>
      </a:lt1>
      <a:dk2>
        <a:srgbClr val="3B3921"/>
      </a:dk2>
      <a:lt2>
        <a:srgbClr val="E8E6E2"/>
      </a:lt2>
      <a:accent1>
        <a:srgbClr val="91A5C4"/>
      </a:accent1>
      <a:accent2>
        <a:srgbClr val="817FBA"/>
      </a:accent2>
      <a:accent3>
        <a:srgbClr val="AC96C6"/>
      </a:accent3>
      <a:accent4>
        <a:srgbClr val="B27FBA"/>
      </a:accent4>
      <a:accent5>
        <a:srgbClr val="C593B7"/>
      </a:accent5>
      <a:accent6>
        <a:srgbClr val="BA7F91"/>
      </a:accent6>
      <a:hlink>
        <a:srgbClr val="967F5B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RetrospectVTI">
  <a:themeElements>
    <a:clrScheme name="">
      <a:dk1>
        <a:srgbClr val="000000"/>
      </a:dk1>
      <a:lt1>
        <a:srgbClr val="FFFFFF"/>
      </a:lt1>
      <a:dk2>
        <a:srgbClr val="3B3921"/>
      </a:dk2>
      <a:lt2>
        <a:srgbClr val="E8E6E2"/>
      </a:lt2>
      <a:accent1>
        <a:srgbClr val="91A5C4"/>
      </a:accent1>
      <a:accent2>
        <a:srgbClr val="817FBA"/>
      </a:accent2>
      <a:accent3>
        <a:srgbClr val="AC96C6"/>
      </a:accent3>
      <a:accent4>
        <a:srgbClr val="B27FBA"/>
      </a:accent4>
      <a:accent5>
        <a:srgbClr val="C593B7"/>
      </a:accent5>
      <a:accent6>
        <a:srgbClr val="BA7F91"/>
      </a:accent6>
      <a:hlink>
        <a:srgbClr val="967F5B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extraClrSchemeLst/>
</a:theme>
</file>

<file path=ppt/theme/theme3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extraClrSchemeLst/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2019-10-24T15:29:04Z</dcterms:created>
</cp:coreProperties>
</file>